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18"/>
  </p:notesMasterIdLst>
  <p:sldIdLst>
    <p:sldId id="357" r:id="rId2"/>
    <p:sldId id="358" r:id="rId3"/>
    <p:sldId id="366" r:id="rId4"/>
    <p:sldId id="360" r:id="rId5"/>
    <p:sldId id="361" r:id="rId6"/>
    <p:sldId id="363" r:id="rId7"/>
    <p:sldId id="364" r:id="rId8"/>
    <p:sldId id="344" r:id="rId9"/>
    <p:sldId id="346" r:id="rId10"/>
    <p:sldId id="345" r:id="rId11"/>
    <p:sldId id="347" r:id="rId12"/>
    <p:sldId id="348" r:id="rId13"/>
    <p:sldId id="365" r:id="rId14"/>
    <p:sldId id="350" r:id="rId15"/>
    <p:sldId id="354" r:id="rId16"/>
    <p:sldId id="349" r:id="rId17"/>
  </p:sldIdLst>
  <p:sldSz cx="9144000" cy="6858000" type="screen4x3"/>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600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13" autoAdjust="0"/>
    <p:restoredTop sz="75133" autoAdjust="0"/>
  </p:normalViewPr>
  <p:slideViewPr>
    <p:cSldViewPr>
      <p:cViewPr>
        <p:scale>
          <a:sx n="70" d="100"/>
          <a:sy n="70" d="100"/>
        </p:scale>
        <p:origin x="-894" y="-3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A1AA2C-F269-49CC-B682-714F936F3609}" type="doc">
      <dgm:prSet loTypeId="urn:microsoft.com/office/officeart/2005/8/layout/cycle6" loCatId="relationship" qsTypeId="urn:microsoft.com/office/officeart/2005/8/quickstyle/simple2" qsCatId="simple" csTypeId="urn:microsoft.com/office/officeart/2005/8/colors/accent2_1" csCatId="accent2" phldr="1"/>
      <dgm:spPr/>
      <dgm:t>
        <a:bodyPr/>
        <a:lstStyle/>
        <a:p>
          <a:endParaRPr lang="en-US"/>
        </a:p>
      </dgm:t>
    </dgm:pt>
    <dgm:pt modelId="{83820B71-42D6-4E60-9267-E0279442E488}">
      <dgm:prSet/>
      <dgm:spPr/>
      <dgm:t>
        <a:bodyPr/>
        <a:lstStyle/>
        <a:p>
          <a:r>
            <a:rPr lang="en-US" dirty="0" smtClean="0"/>
            <a:t>Human Resource Development</a:t>
          </a:r>
          <a:endParaRPr lang="en-US" dirty="0"/>
        </a:p>
      </dgm:t>
    </dgm:pt>
    <dgm:pt modelId="{BC238CEA-E7AF-453E-9A79-24BAD989AA8A}" type="parTrans" cxnId="{164583B8-7933-4D1D-BD3D-303F2C3F1E27}">
      <dgm:prSet/>
      <dgm:spPr/>
      <dgm:t>
        <a:bodyPr/>
        <a:lstStyle/>
        <a:p>
          <a:endParaRPr lang="en-US"/>
        </a:p>
      </dgm:t>
    </dgm:pt>
    <dgm:pt modelId="{FFF6BFBA-D738-45E0-A020-752BBD269F86}" type="sibTrans" cxnId="{164583B8-7933-4D1D-BD3D-303F2C3F1E27}">
      <dgm:prSet/>
      <dgm:spPr/>
      <dgm:t>
        <a:bodyPr/>
        <a:lstStyle/>
        <a:p>
          <a:endParaRPr lang="en-US"/>
        </a:p>
      </dgm:t>
    </dgm:pt>
    <dgm:pt modelId="{69014EF7-F1D8-4384-9142-AB14E40BE908}">
      <dgm:prSet phldrT="[Text]"/>
      <dgm:spPr/>
      <dgm:t>
        <a:bodyPr/>
        <a:lstStyle/>
        <a:p>
          <a:r>
            <a:rPr lang="en-US" dirty="0" smtClean="0"/>
            <a:t>Business Application</a:t>
          </a:r>
          <a:endParaRPr lang="en-US" dirty="0"/>
        </a:p>
      </dgm:t>
    </dgm:pt>
    <dgm:pt modelId="{7348CF46-C191-469D-B54D-2A96F70E35CF}" type="parTrans" cxnId="{EB2A42FF-EACA-4338-9B50-BAB8A68488F6}">
      <dgm:prSet/>
      <dgm:spPr/>
      <dgm:t>
        <a:bodyPr/>
        <a:lstStyle/>
        <a:p>
          <a:endParaRPr lang="en-US"/>
        </a:p>
      </dgm:t>
    </dgm:pt>
    <dgm:pt modelId="{956B655D-3DE9-4A0C-B168-2D51FAF5B16F}" type="sibTrans" cxnId="{EB2A42FF-EACA-4338-9B50-BAB8A68488F6}">
      <dgm:prSet/>
      <dgm:spPr/>
      <dgm:t>
        <a:bodyPr/>
        <a:lstStyle/>
        <a:p>
          <a:endParaRPr lang="en-US"/>
        </a:p>
      </dgm:t>
    </dgm:pt>
    <dgm:pt modelId="{EBA96482-C9D1-4531-B41F-59917F71BCA7}">
      <dgm:prSet phldrT="[Text]"/>
      <dgm:spPr/>
      <dgm:t>
        <a:bodyPr/>
        <a:lstStyle/>
        <a:p>
          <a:r>
            <a:rPr lang="en-US" dirty="0" smtClean="0"/>
            <a:t>Personal Assessment</a:t>
          </a:r>
          <a:endParaRPr lang="en-US" dirty="0"/>
        </a:p>
      </dgm:t>
    </dgm:pt>
    <dgm:pt modelId="{81C51305-E081-4FD4-B963-1C932780E066}" type="parTrans" cxnId="{AB2E22DA-B46C-435E-849B-BB73A671CD70}">
      <dgm:prSet/>
      <dgm:spPr/>
      <dgm:t>
        <a:bodyPr/>
        <a:lstStyle/>
        <a:p>
          <a:endParaRPr lang="en-US"/>
        </a:p>
      </dgm:t>
    </dgm:pt>
    <dgm:pt modelId="{4CB54C11-3D7A-4207-8858-7FFCEDBC79D3}" type="sibTrans" cxnId="{AB2E22DA-B46C-435E-849B-BB73A671CD70}">
      <dgm:prSet/>
      <dgm:spPr/>
      <dgm:t>
        <a:bodyPr/>
        <a:lstStyle/>
        <a:p>
          <a:endParaRPr lang="en-US"/>
        </a:p>
      </dgm:t>
    </dgm:pt>
    <dgm:pt modelId="{600DB3C3-DE93-444D-9B57-9D3B5BE04522}">
      <dgm:prSet phldrT="[Text]"/>
      <dgm:spPr/>
      <dgm:t>
        <a:bodyPr/>
        <a:lstStyle/>
        <a:p>
          <a:r>
            <a:rPr lang="en-US" dirty="0" smtClean="0"/>
            <a:t>International Leadership</a:t>
          </a:r>
          <a:endParaRPr lang="en-US" dirty="0"/>
        </a:p>
      </dgm:t>
    </dgm:pt>
    <dgm:pt modelId="{30C1F0E6-9B31-4727-8142-CF4AC84C7460}" type="parTrans" cxnId="{4B234213-D692-4DF0-8F0D-7FAB85184B32}">
      <dgm:prSet/>
      <dgm:spPr/>
      <dgm:t>
        <a:bodyPr/>
        <a:lstStyle/>
        <a:p>
          <a:endParaRPr lang="en-US"/>
        </a:p>
      </dgm:t>
    </dgm:pt>
    <dgm:pt modelId="{0193F00F-A82E-46EE-B4F0-4957A1CC6901}" type="sibTrans" cxnId="{4B234213-D692-4DF0-8F0D-7FAB85184B32}">
      <dgm:prSet/>
      <dgm:spPr/>
      <dgm:t>
        <a:bodyPr/>
        <a:lstStyle/>
        <a:p>
          <a:endParaRPr lang="en-US"/>
        </a:p>
      </dgm:t>
    </dgm:pt>
    <dgm:pt modelId="{5630323B-AA7B-459E-AF03-7109E93DB33A}">
      <dgm:prSet phldrT="[Text]"/>
      <dgm:spPr/>
      <dgm:t>
        <a:bodyPr/>
        <a:lstStyle/>
        <a:p>
          <a:r>
            <a:rPr lang="en-US" dirty="0" smtClean="0"/>
            <a:t>Personal Development</a:t>
          </a:r>
          <a:endParaRPr lang="en-US" dirty="0"/>
        </a:p>
      </dgm:t>
    </dgm:pt>
    <dgm:pt modelId="{83DAFFAB-F2ED-4B56-9057-674276EAFC1F}" type="parTrans" cxnId="{5AA55D12-9A5E-4A71-8B36-786E1C45CECE}">
      <dgm:prSet/>
      <dgm:spPr/>
      <dgm:t>
        <a:bodyPr/>
        <a:lstStyle/>
        <a:p>
          <a:endParaRPr lang="en-US"/>
        </a:p>
      </dgm:t>
    </dgm:pt>
    <dgm:pt modelId="{B8A4E061-604A-4D98-9BFE-A0E7B493EA1C}" type="sibTrans" cxnId="{5AA55D12-9A5E-4A71-8B36-786E1C45CECE}">
      <dgm:prSet/>
      <dgm:spPr/>
      <dgm:t>
        <a:bodyPr/>
        <a:lstStyle/>
        <a:p>
          <a:endParaRPr lang="en-US"/>
        </a:p>
      </dgm:t>
    </dgm:pt>
    <dgm:pt modelId="{6FA9F8FF-C3BB-4F7B-8EA6-D5AFCC10F681}" type="pres">
      <dgm:prSet presAssocID="{9BA1AA2C-F269-49CC-B682-714F936F3609}" presName="cycle" presStyleCnt="0">
        <dgm:presLayoutVars>
          <dgm:dir/>
          <dgm:resizeHandles val="exact"/>
        </dgm:presLayoutVars>
      </dgm:prSet>
      <dgm:spPr/>
      <dgm:t>
        <a:bodyPr/>
        <a:lstStyle/>
        <a:p>
          <a:endParaRPr lang="en-US"/>
        </a:p>
      </dgm:t>
    </dgm:pt>
    <dgm:pt modelId="{D0083D48-4D2D-4A03-ACB5-CB12CCF13ABD}" type="pres">
      <dgm:prSet presAssocID="{83820B71-42D6-4E60-9267-E0279442E488}" presName="node" presStyleLbl="node1" presStyleIdx="0" presStyleCnt="5">
        <dgm:presLayoutVars>
          <dgm:bulletEnabled val="1"/>
        </dgm:presLayoutVars>
      </dgm:prSet>
      <dgm:spPr/>
      <dgm:t>
        <a:bodyPr/>
        <a:lstStyle/>
        <a:p>
          <a:endParaRPr lang="en-US"/>
        </a:p>
      </dgm:t>
    </dgm:pt>
    <dgm:pt modelId="{E7509BA9-9E7C-415B-B839-98DA11804AC0}" type="pres">
      <dgm:prSet presAssocID="{83820B71-42D6-4E60-9267-E0279442E488}" presName="spNode" presStyleCnt="0"/>
      <dgm:spPr/>
      <dgm:t>
        <a:bodyPr/>
        <a:lstStyle/>
        <a:p>
          <a:endParaRPr lang="en-US"/>
        </a:p>
      </dgm:t>
    </dgm:pt>
    <dgm:pt modelId="{47F8265D-E1C0-4241-B995-227D15388854}" type="pres">
      <dgm:prSet presAssocID="{FFF6BFBA-D738-45E0-A020-752BBD269F86}" presName="sibTrans" presStyleLbl="sibTrans1D1" presStyleIdx="0" presStyleCnt="5"/>
      <dgm:spPr/>
      <dgm:t>
        <a:bodyPr/>
        <a:lstStyle/>
        <a:p>
          <a:endParaRPr lang="en-US"/>
        </a:p>
      </dgm:t>
    </dgm:pt>
    <dgm:pt modelId="{2FE569FF-14D8-483F-84F6-7928FD8AA034}" type="pres">
      <dgm:prSet presAssocID="{69014EF7-F1D8-4384-9142-AB14E40BE908}" presName="node" presStyleLbl="node1" presStyleIdx="1" presStyleCnt="5">
        <dgm:presLayoutVars>
          <dgm:bulletEnabled val="1"/>
        </dgm:presLayoutVars>
      </dgm:prSet>
      <dgm:spPr/>
      <dgm:t>
        <a:bodyPr/>
        <a:lstStyle/>
        <a:p>
          <a:endParaRPr lang="en-US"/>
        </a:p>
      </dgm:t>
    </dgm:pt>
    <dgm:pt modelId="{5FF190EC-1F66-46AE-8837-68BD02776991}" type="pres">
      <dgm:prSet presAssocID="{69014EF7-F1D8-4384-9142-AB14E40BE908}" presName="spNode" presStyleCnt="0"/>
      <dgm:spPr/>
      <dgm:t>
        <a:bodyPr/>
        <a:lstStyle/>
        <a:p>
          <a:endParaRPr lang="en-US"/>
        </a:p>
      </dgm:t>
    </dgm:pt>
    <dgm:pt modelId="{3CCECF5F-E012-4FA4-84FC-5D85497417AC}" type="pres">
      <dgm:prSet presAssocID="{956B655D-3DE9-4A0C-B168-2D51FAF5B16F}" presName="sibTrans" presStyleLbl="sibTrans1D1" presStyleIdx="1" presStyleCnt="5"/>
      <dgm:spPr/>
      <dgm:t>
        <a:bodyPr/>
        <a:lstStyle/>
        <a:p>
          <a:endParaRPr lang="en-US"/>
        </a:p>
      </dgm:t>
    </dgm:pt>
    <dgm:pt modelId="{B68EB296-52B9-42F8-A886-A0E7DDED50E0}" type="pres">
      <dgm:prSet presAssocID="{EBA96482-C9D1-4531-B41F-59917F71BCA7}" presName="node" presStyleLbl="node1" presStyleIdx="2" presStyleCnt="5">
        <dgm:presLayoutVars>
          <dgm:bulletEnabled val="1"/>
        </dgm:presLayoutVars>
      </dgm:prSet>
      <dgm:spPr/>
      <dgm:t>
        <a:bodyPr/>
        <a:lstStyle/>
        <a:p>
          <a:endParaRPr lang="en-US"/>
        </a:p>
      </dgm:t>
    </dgm:pt>
    <dgm:pt modelId="{C7B90ED7-E76E-44D4-B4F2-DE876C63DBBC}" type="pres">
      <dgm:prSet presAssocID="{EBA96482-C9D1-4531-B41F-59917F71BCA7}" presName="spNode" presStyleCnt="0"/>
      <dgm:spPr/>
      <dgm:t>
        <a:bodyPr/>
        <a:lstStyle/>
        <a:p>
          <a:endParaRPr lang="en-US"/>
        </a:p>
      </dgm:t>
    </dgm:pt>
    <dgm:pt modelId="{4B64C6C0-3230-4823-8B4A-9605BBFCBBA6}" type="pres">
      <dgm:prSet presAssocID="{4CB54C11-3D7A-4207-8858-7FFCEDBC79D3}" presName="sibTrans" presStyleLbl="sibTrans1D1" presStyleIdx="2" presStyleCnt="5"/>
      <dgm:spPr/>
      <dgm:t>
        <a:bodyPr/>
        <a:lstStyle/>
        <a:p>
          <a:endParaRPr lang="en-US"/>
        </a:p>
      </dgm:t>
    </dgm:pt>
    <dgm:pt modelId="{4285008E-2CA3-4573-8577-F0FDBA3804E0}" type="pres">
      <dgm:prSet presAssocID="{600DB3C3-DE93-444D-9B57-9D3B5BE04522}" presName="node" presStyleLbl="node1" presStyleIdx="3" presStyleCnt="5">
        <dgm:presLayoutVars>
          <dgm:bulletEnabled val="1"/>
        </dgm:presLayoutVars>
      </dgm:prSet>
      <dgm:spPr/>
      <dgm:t>
        <a:bodyPr/>
        <a:lstStyle/>
        <a:p>
          <a:endParaRPr lang="en-US"/>
        </a:p>
      </dgm:t>
    </dgm:pt>
    <dgm:pt modelId="{BDB36577-0FD5-4A98-9A09-D1AD467270BB}" type="pres">
      <dgm:prSet presAssocID="{600DB3C3-DE93-444D-9B57-9D3B5BE04522}" presName="spNode" presStyleCnt="0"/>
      <dgm:spPr/>
      <dgm:t>
        <a:bodyPr/>
        <a:lstStyle/>
        <a:p>
          <a:endParaRPr lang="en-US"/>
        </a:p>
      </dgm:t>
    </dgm:pt>
    <dgm:pt modelId="{271553A3-C943-452C-84E2-FB44EABE7FE5}" type="pres">
      <dgm:prSet presAssocID="{0193F00F-A82E-46EE-B4F0-4957A1CC6901}" presName="sibTrans" presStyleLbl="sibTrans1D1" presStyleIdx="3" presStyleCnt="5"/>
      <dgm:spPr/>
      <dgm:t>
        <a:bodyPr/>
        <a:lstStyle/>
        <a:p>
          <a:endParaRPr lang="en-US"/>
        </a:p>
      </dgm:t>
    </dgm:pt>
    <dgm:pt modelId="{320069BC-22A7-4D41-953A-C0142627C5B9}" type="pres">
      <dgm:prSet presAssocID="{5630323B-AA7B-459E-AF03-7109E93DB33A}" presName="node" presStyleLbl="node1" presStyleIdx="4" presStyleCnt="5">
        <dgm:presLayoutVars>
          <dgm:bulletEnabled val="1"/>
        </dgm:presLayoutVars>
      </dgm:prSet>
      <dgm:spPr/>
      <dgm:t>
        <a:bodyPr/>
        <a:lstStyle/>
        <a:p>
          <a:endParaRPr lang="en-US"/>
        </a:p>
      </dgm:t>
    </dgm:pt>
    <dgm:pt modelId="{4D6CB39C-10BA-4ED2-8CD9-97E7151EDE4D}" type="pres">
      <dgm:prSet presAssocID="{5630323B-AA7B-459E-AF03-7109E93DB33A}" presName="spNode" presStyleCnt="0"/>
      <dgm:spPr/>
      <dgm:t>
        <a:bodyPr/>
        <a:lstStyle/>
        <a:p>
          <a:endParaRPr lang="en-US"/>
        </a:p>
      </dgm:t>
    </dgm:pt>
    <dgm:pt modelId="{8609CA28-B5A5-4BED-A9C1-468A50E1B79D}" type="pres">
      <dgm:prSet presAssocID="{B8A4E061-604A-4D98-9BFE-A0E7B493EA1C}" presName="sibTrans" presStyleLbl="sibTrans1D1" presStyleIdx="4" presStyleCnt="5"/>
      <dgm:spPr/>
      <dgm:t>
        <a:bodyPr/>
        <a:lstStyle/>
        <a:p>
          <a:endParaRPr lang="en-US"/>
        </a:p>
      </dgm:t>
    </dgm:pt>
  </dgm:ptLst>
  <dgm:cxnLst>
    <dgm:cxn modelId="{EB2A42FF-EACA-4338-9B50-BAB8A68488F6}" srcId="{9BA1AA2C-F269-49CC-B682-714F936F3609}" destId="{69014EF7-F1D8-4384-9142-AB14E40BE908}" srcOrd="1" destOrd="0" parTransId="{7348CF46-C191-469D-B54D-2A96F70E35CF}" sibTransId="{956B655D-3DE9-4A0C-B168-2D51FAF5B16F}"/>
    <dgm:cxn modelId="{B0B9AE1E-B160-4581-B8C2-29A7E41105DB}" type="presOf" srcId="{5630323B-AA7B-459E-AF03-7109E93DB33A}" destId="{320069BC-22A7-4D41-953A-C0142627C5B9}" srcOrd="0" destOrd="0" presId="urn:microsoft.com/office/officeart/2005/8/layout/cycle6"/>
    <dgm:cxn modelId="{ACB667AD-23E4-4119-9690-C6B599AF9601}" type="presOf" srcId="{83820B71-42D6-4E60-9267-E0279442E488}" destId="{D0083D48-4D2D-4A03-ACB5-CB12CCF13ABD}" srcOrd="0" destOrd="0" presId="urn:microsoft.com/office/officeart/2005/8/layout/cycle6"/>
    <dgm:cxn modelId="{0703FE64-AE28-42D5-8381-3837DC36C69B}" type="presOf" srcId="{EBA96482-C9D1-4531-B41F-59917F71BCA7}" destId="{B68EB296-52B9-42F8-A886-A0E7DDED50E0}" srcOrd="0" destOrd="0" presId="urn:microsoft.com/office/officeart/2005/8/layout/cycle6"/>
    <dgm:cxn modelId="{B7E4F4C9-86A8-41A7-BA18-C4A92409BA57}" type="presOf" srcId="{600DB3C3-DE93-444D-9B57-9D3B5BE04522}" destId="{4285008E-2CA3-4573-8577-F0FDBA3804E0}" srcOrd="0" destOrd="0" presId="urn:microsoft.com/office/officeart/2005/8/layout/cycle6"/>
    <dgm:cxn modelId="{164583B8-7933-4D1D-BD3D-303F2C3F1E27}" srcId="{9BA1AA2C-F269-49CC-B682-714F936F3609}" destId="{83820B71-42D6-4E60-9267-E0279442E488}" srcOrd="0" destOrd="0" parTransId="{BC238CEA-E7AF-453E-9A79-24BAD989AA8A}" sibTransId="{FFF6BFBA-D738-45E0-A020-752BBD269F86}"/>
    <dgm:cxn modelId="{3B9F722E-FD92-4468-9809-B5C16716BAB4}" type="presOf" srcId="{B8A4E061-604A-4D98-9BFE-A0E7B493EA1C}" destId="{8609CA28-B5A5-4BED-A9C1-468A50E1B79D}" srcOrd="0" destOrd="0" presId="urn:microsoft.com/office/officeart/2005/8/layout/cycle6"/>
    <dgm:cxn modelId="{1B63E0A5-8EEC-4E09-A919-46046196124A}" type="presOf" srcId="{0193F00F-A82E-46EE-B4F0-4957A1CC6901}" destId="{271553A3-C943-452C-84E2-FB44EABE7FE5}" srcOrd="0" destOrd="0" presId="urn:microsoft.com/office/officeart/2005/8/layout/cycle6"/>
    <dgm:cxn modelId="{3C6E742A-207C-4F8D-9058-CD230B5F95A5}" type="presOf" srcId="{69014EF7-F1D8-4384-9142-AB14E40BE908}" destId="{2FE569FF-14D8-483F-84F6-7928FD8AA034}" srcOrd="0" destOrd="0" presId="urn:microsoft.com/office/officeart/2005/8/layout/cycle6"/>
    <dgm:cxn modelId="{B6A3CC25-DC0E-4AD3-9F3A-63F2FA027B3D}" type="presOf" srcId="{9BA1AA2C-F269-49CC-B682-714F936F3609}" destId="{6FA9F8FF-C3BB-4F7B-8EA6-D5AFCC10F681}" srcOrd="0" destOrd="0" presId="urn:microsoft.com/office/officeart/2005/8/layout/cycle6"/>
    <dgm:cxn modelId="{4B234213-D692-4DF0-8F0D-7FAB85184B32}" srcId="{9BA1AA2C-F269-49CC-B682-714F936F3609}" destId="{600DB3C3-DE93-444D-9B57-9D3B5BE04522}" srcOrd="3" destOrd="0" parTransId="{30C1F0E6-9B31-4727-8142-CF4AC84C7460}" sibTransId="{0193F00F-A82E-46EE-B4F0-4957A1CC6901}"/>
    <dgm:cxn modelId="{5AA55D12-9A5E-4A71-8B36-786E1C45CECE}" srcId="{9BA1AA2C-F269-49CC-B682-714F936F3609}" destId="{5630323B-AA7B-459E-AF03-7109E93DB33A}" srcOrd="4" destOrd="0" parTransId="{83DAFFAB-F2ED-4B56-9057-674276EAFC1F}" sibTransId="{B8A4E061-604A-4D98-9BFE-A0E7B493EA1C}"/>
    <dgm:cxn modelId="{3CBACEE3-5F9A-4F0D-ACFB-030566014902}" type="presOf" srcId="{956B655D-3DE9-4A0C-B168-2D51FAF5B16F}" destId="{3CCECF5F-E012-4FA4-84FC-5D85497417AC}" srcOrd="0" destOrd="0" presId="urn:microsoft.com/office/officeart/2005/8/layout/cycle6"/>
    <dgm:cxn modelId="{23EC046F-D281-426E-9A04-85CB3F58726D}" type="presOf" srcId="{4CB54C11-3D7A-4207-8858-7FFCEDBC79D3}" destId="{4B64C6C0-3230-4823-8B4A-9605BBFCBBA6}" srcOrd="0" destOrd="0" presId="urn:microsoft.com/office/officeart/2005/8/layout/cycle6"/>
    <dgm:cxn modelId="{AB2E22DA-B46C-435E-849B-BB73A671CD70}" srcId="{9BA1AA2C-F269-49CC-B682-714F936F3609}" destId="{EBA96482-C9D1-4531-B41F-59917F71BCA7}" srcOrd="2" destOrd="0" parTransId="{81C51305-E081-4FD4-B963-1C932780E066}" sibTransId="{4CB54C11-3D7A-4207-8858-7FFCEDBC79D3}"/>
    <dgm:cxn modelId="{1D64D7AE-C98E-4490-9D1E-40FFCFC10EB2}" type="presOf" srcId="{FFF6BFBA-D738-45E0-A020-752BBD269F86}" destId="{47F8265D-E1C0-4241-B995-227D15388854}" srcOrd="0" destOrd="0" presId="urn:microsoft.com/office/officeart/2005/8/layout/cycle6"/>
    <dgm:cxn modelId="{1293452C-47ED-4E4D-8CB9-7CD86C442975}" type="presParOf" srcId="{6FA9F8FF-C3BB-4F7B-8EA6-D5AFCC10F681}" destId="{D0083D48-4D2D-4A03-ACB5-CB12CCF13ABD}" srcOrd="0" destOrd="0" presId="urn:microsoft.com/office/officeart/2005/8/layout/cycle6"/>
    <dgm:cxn modelId="{D7D0C9C1-6189-40F3-ABEC-B1BB6086ED11}" type="presParOf" srcId="{6FA9F8FF-C3BB-4F7B-8EA6-D5AFCC10F681}" destId="{E7509BA9-9E7C-415B-B839-98DA11804AC0}" srcOrd="1" destOrd="0" presId="urn:microsoft.com/office/officeart/2005/8/layout/cycle6"/>
    <dgm:cxn modelId="{30C521F8-D41E-409E-A47E-ED3F0D520430}" type="presParOf" srcId="{6FA9F8FF-C3BB-4F7B-8EA6-D5AFCC10F681}" destId="{47F8265D-E1C0-4241-B995-227D15388854}" srcOrd="2" destOrd="0" presId="urn:microsoft.com/office/officeart/2005/8/layout/cycle6"/>
    <dgm:cxn modelId="{E4F53196-CFA3-4DD2-B94E-FFAC845E26A0}" type="presParOf" srcId="{6FA9F8FF-C3BB-4F7B-8EA6-D5AFCC10F681}" destId="{2FE569FF-14D8-483F-84F6-7928FD8AA034}" srcOrd="3" destOrd="0" presId="urn:microsoft.com/office/officeart/2005/8/layout/cycle6"/>
    <dgm:cxn modelId="{9A052421-308C-46A0-AD93-293882C8A458}" type="presParOf" srcId="{6FA9F8FF-C3BB-4F7B-8EA6-D5AFCC10F681}" destId="{5FF190EC-1F66-46AE-8837-68BD02776991}" srcOrd="4" destOrd="0" presId="urn:microsoft.com/office/officeart/2005/8/layout/cycle6"/>
    <dgm:cxn modelId="{7B398019-3221-41CB-B375-F46D0040C846}" type="presParOf" srcId="{6FA9F8FF-C3BB-4F7B-8EA6-D5AFCC10F681}" destId="{3CCECF5F-E012-4FA4-84FC-5D85497417AC}" srcOrd="5" destOrd="0" presId="urn:microsoft.com/office/officeart/2005/8/layout/cycle6"/>
    <dgm:cxn modelId="{252DE40D-C981-4A99-B99F-68F7E5585397}" type="presParOf" srcId="{6FA9F8FF-C3BB-4F7B-8EA6-D5AFCC10F681}" destId="{B68EB296-52B9-42F8-A886-A0E7DDED50E0}" srcOrd="6" destOrd="0" presId="urn:microsoft.com/office/officeart/2005/8/layout/cycle6"/>
    <dgm:cxn modelId="{7C41769E-D8A3-4EB1-AECE-ECA949DB66D4}" type="presParOf" srcId="{6FA9F8FF-C3BB-4F7B-8EA6-D5AFCC10F681}" destId="{C7B90ED7-E76E-44D4-B4F2-DE876C63DBBC}" srcOrd="7" destOrd="0" presId="urn:microsoft.com/office/officeart/2005/8/layout/cycle6"/>
    <dgm:cxn modelId="{F9A928CE-F09F-4251-95E5-5763395C38B6}" type="presParOf" srcId="{6FA9F8FF-C3BB-4F7B-8EA6-D5AFCC10F681}" destId="{4B64C6C0-3230-4823-8B4A-9605BBFCBBA6}" srcOrd="8" destOrd="0" presId="urn:microsoft.com/office/officeart/2005/8/layout/cycle6"/>
    <dgm:cxn modelId="{3E4E6F4B-19DF-4EEE-B41E-3063EF329C7B}" type="presParOf" srcId="{6FA9F8FF-C3BB-4F7B-8EA6-D5AFCC10F681}" destId="{4285008E-2CA3-4573-8577-F0FDBA3804E0}" srcOrd="9" destOrd="0" presId="urn:microsoft.com/office/officeart/2005/8/layout/cycle6"/>
    <dgm:cxn modelId="{4A3FF2C6-187C-423A-8881-1128975B5821}" type="presParOf" srcId="{6FA9F8FF-C3BB-4F7B-8EA6-D5AFCC10F681}" destId="{BDB36577-0FD5-4A98-9A09-D1AD467270BB}" srcOrd="10" destOrd="0" presId="urn:microsoft.com/office/officeart/2005/8/layout/cycle6"/>
    <dgm:cxn modelId="{BFAD9A65-AD78-414B-9085-87083971D810}" type="presParOf" srcId="{6FA9F8FF-C3BB-4F7B-8EA6-D5AFCC10F681}" destId="{271553A3-C943-452C-84E2-FB44EABE7FE5}" srcOrd="11" destOrd="0" presId="urn:microsoft.com/office/officeart/2005/8/layout/cycle6"/>
    <dgm:cxn modelId="{0C2E6B0E-8E30-4343-BB98-3246E3F3D53D}" type="presParOf" srcId="{6FA9F8FF-C3BB-4F7B-8EA6-D5AFCC10F681}" destId="{320069BC-22A7-4D41-953A-C0142627C5B9}" srcOrd="12" destOrd="0" presId="urn:microsoft.com/office/officeart/2005/8/layout/cycle6"/>
    <dgm:cxn modelId="{CBA598B3-4337-4FD6-A5AF-EFE0140B92C7}" type="presParOf" srcId="{6FA9F8FF-C3BB-4F7B-8EA6-D5AFCC10F681}" destId="{4D6CB39C-10BA-4ED2-8CD9-97E7151EDE4D}" srcOrd="13" destOrd="0" presId="urn:microsoft.com/office/officeart/2005/8/layout/cycle6"/>
    <dgm:cxn modelId="{97E017B6-5622-4E3B-8451-968D1412E5F3}" type="presParOf" srcId="{6FA9F8FF-C3BB-4F7B-8EA6-D5AFCC10F681}" destId="{8609CA28-B5A5-4BED-A9C1-468A50E1B79D}"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A1AA2C-F269-49CC-B682-714F936F3609}" type="doc">
      <dgm:prSet loTypeId="urn:microsoft.com/office/officeart/2005/8/layout/cycle6" loCatId="relationship" qsTypeId="urn:microsoft.com/office/officeart/2005/8/quickstyle/simple5" qsCatId="simple" csTypeId="urn:microsoft.com/office/officeart/2005/8/colors/colorful1#1" csCatId="colorful" phldr="1"/>
      <dgm:spPr/>
      <dgm:t>
        <a:bodyPr/>
        <a:lstStyle/>
        <a:p>
          <a:endParaRPr lang="en-US"/>
        </a:p>
      </dgm:t>
    </dgm:pt>
    <dgm:pt modelId="{83820B71-42D6-4E60-9267-E0279442E488}">
      <dgm:prSet phldrT="[Text]"/>
      <dgm:spPr>
        <a:solidFill>
          <a:schemeClr val="accent4"/>
        </a:solidFill>
      </dgm:spPr>
      <dgm:t>
        <a:bodyPr/>
        <a:lstStyle/>
        <a:p>
          <a:r>
            <a:rPr lang="en-US" dirty="0" smtClean="0"/>
            <a:t>Human Resource Development</a:t>
          </a:r>
          <a:endParaRPr lang="en-US" dirty="0"/>
        </a:p>
      </dgm:t>
    </dgm:pt>
    <dgm:pt modelId="{BC238CEA-E7AF-453E-9A79-24BAD989AA8A}" type="parTrans" cxnId="{164583B8-7933-4D1D-BD3D-303F2C3F1E27}">
      <dgm:prSet/>
      <dgm:spPr/>
      <dgm:t>
        <a:bodyPr/>
        <a:lstStyle/>
        <a:p>
          <a:endParaRPr lang="en-US"/>
        </a:p>
      </dgm:t>
    </dgm:pt>
    <dgm:pt modelId="{FFF6BFBA-D738-45E0-A020-752BBD269F86}" type="sibTrans" cxnId="{164583B8-7933-4D1D-BD3D-303F2C3F1E27}">
      <dgm:prSet/>
      <dgm:spPr/>
      <dgm:t>
        <a:bodyPr/>
        <a:lstStyle/>
        <a:p>
          <a:endParaRPr lang="en-US"/>
        </a:p>
      </dgm:t>
    </dgm:pt>
    <dgm:pt modelId="{69014EF7-F1D8-4384-9142-AB14E40BE908}">
      <dgm:prSet phldrT="[Text]"/>
      <dgm:spPr/>
      <dgm:t>
        <a:bodyPr/>
        <a:lstStyle/>
        <a:p>
          <a:r>
            <a:rPr lang="en-US" dirty="0" smtClean="0"/>
            <a:t>Business Application</a:t>
          </a:r>
          <a:endParaRPr lang="en-US" dirty="0"/>
        </a:p>
      </dgm:t>
    </dgm:pt>
    <dgm:pt modelId="{7348CF46-C191-469D-B54D-2A96F70E35CF}" type="parTrans" cxnId="{EB2A42FF-EACA-4338-9B50-BAB8A68488F6}">
      <dgm:prSet/>
      <dgm:spPr/>
      <dgm:t>
        <a:bodyPr/>
        <a:lstStyle/>
        <a:p>
          <a:endParaRPr lang="en-US"/>
        </a:p>
      </dgm:t>
    </dgm:pt>
    <dgm:pt modelId="{956B655D-3DE9-4A0C-B168-2D51FAF5B16F}" type="sibTrans" cxnId="{EB2A42FF-EACA-4338-9B50-BAB8A68488F6}">
      <dgm:prSet/>
      <dgm:spPr/>
      <dgm:t>
        <a:bodyPr/>
        <a:lstStyle/>
        <a:p>
          <a:endParaRPr lang="en-US"/>
        </a:p>
      </dgm:t>
    </dgm:pt>
    <dgm:pt modelId="{EBA96482-C9D1-4531-B41F-59917F71BCA7}">
      <dgm:prSet phldrT="[Text]"/>
      <dgm:spPr>
        <a:solidFill>
          <a:schemeClr val="accent2"/>
        </a:solidFill>
      </dgm:spPr>
      <dgm:t>
        <a:bodyPr/>
        <a:lstStyle/>
        <a:p>
          <a:r>
            <a:rPr lang="en-US" dirty="0" smtClean="0"/>
            <a:t>Personal Assessment</a:t>
          </a:r>
          <a:endParaRPr lang="en-US" dirty="0"/>
        </a:p>
      </dgm:t>
    </dgm:pt>
    <dgm:pt modelId="{81C51305-E081-4FD4-B963-1C932780E066}" type="parTrans" cxnId="{AB2E22DA-B46C-435E-849B-BB73A671CD70}">
      <dgm:prSet/>
      <dgm:spPr/>
      <dgm:t>
        <a:bodyPr/>
        <a:lstStyle/>
        <a:p>
          <a:endParaRPr lang="en-US"/>
        </a:p>
      </dgm:t>
    </dgm:pt>
    <dgm:pt modelId="{4CB54C11-3D7A-4207-8858-7FFCEDBC79D3}" type="sibTrans" cxnId="{AB2E22DA-B46C-435E-849B-BB73A671CD70}">
      <dgm:prSet/>
      <dgm:spPr/>
      <dgm:t>
        <a:bodyPr/>
        <a:lstStyle/>
        <a:p>
          <a:endParaRPr lang="en-US"/>
        </a:p>
      </dgm:t>
    </dgm:pt>
    <dgm:pt modelId="{600DB3C3-DE93-444D-9B57-9D3B5BE04522}">
      <dgm:prSet phldrT="[Text]"/>
      <dgm:spPr/>
      <dgm:t>
        <a:bodyPr/>
        <a:lstStyle/>
        <a:p>
          <a:r>
            <a:rPr lang="en-US" dirty="0" smtClean="0"/>
            <a:t>International Leadership</a:t>
          </a:r>
          <a:endParaRPr lang="en-US" dirty="0"/>
        </a:p>
      </dgm:t>
    </dgm:pt>
    <dgm:pt modelId="{30C1F0E6-9B31-4727-8142-CF4AC84C7460}" type="parTrans" cxnId="{4B234213-D692-4DF0-8F0D-7FAB85184B32}">
      <dgm:prSet/>
      <dgm:spPr/>
      <dgm:t>
        <a:bodyPr/>
        <a:lstStyle/>
        <a:p>
          <a:endParaRPr lang="en-US"/>
        </a:p>
      </dgm:t>
    </dgm:pt>
    <dgm:pt modelId="{0193F00F-A82E-46EE-B4F0-4957A1CC6901}" type="sibTrans" cxnId="{4B234213-D692-4DF0-8F0D-7FAB85184B32}">
      <dgm:prSet/>
      <dgm:spPr/>
      <dgm:t>
        <a:bodyPr/>
        <a:lstStyle/>
        <a:p>
          <a:endParaRPr lang="en-US"/>
        </a:p>
      </dgm:t>
    </dgm:pt>
    <dgm:pt modelId="{5630323B-AA7B-459E-AF03-7109E93DB33A}">
      <dgm:prSet phldrT="[Text]"/>
      <dgm:spPr/>
      <dgm:t>
        <a:bodyPr/>
        <a:lstStyle/>
        <a:p>
          <a:r>
            <a:rPr lang="en-US" dirty="0" smtClean="0"/>
            <a:t>Personal Development</a:t>
          </a:r>
          <a:endParaRPr lang="en-US" dirty="0"/>
        </a:p>
      </dgm:t>
    </dgm:pt>
    <dgm:pt modelId="{83DAFFAB-F2ED-4B56-9057-674276EAFC1F}" type="parTrans" cxnId="{5AA55D12-9A5E-4A71-8B36-786E1C45CECE}">
      <dgm:prSet/>
      <dgm:spPr/>
      <dgm:t>
        <a:bodyPr/>
        <a:lstStyle/>
        <a:p>
          <a:endParaRPr lang="en-US"/>
        </a:p>
      </dgm:t>
    </dgm:pt>
    <dgm:pt modelId="{B8A4E061-604A-4D98-9BFE-A0E7B493EA1C}" type="sibTrans" cxnId="{5AA55D12-9A5E-4A71-8B36-786E1C45CECE}">
      <dgm:prSet/>
      <dgm:spPr/>
      <dgm:t>
        <a:bodyPr/>
        <a:lstStyle/>
        <a:p>
          <a:endParaRPr lang="en-US"/>
        </a:p>
      </dgm:t>
    </dgm:pt>
    <dgm:pt modelId="{6FA9F8FF-C3BB-4F7B-8EA6-D5AFCC10F681}" type="pres">
      <dgm:prSet presAssocID="{9BA1AA2C-F269-49CC-B682-714F936F3609}" presName="cycle" presStyleCnt="0">
        <dgm:presLayoutVars>
          <dgm:dir/>
          <dgm:resizeHandles val="exact"/>
        </dgm:presLayoutVars>
      </dgm:prSet>
      <dgm:spPr/>
      <dgm:t>
        <a:bodyPr/>
        <a:lstStyle/>
        <a:p>
          <a:endParaRPr lang="en-US"/>
        </a:p>
      </dgm:t>
    </dgm:pt>
    <dgm:pt modelId="{D0083D48-4D2D-4A03-ACB5-CB12CCF13ABD}" type="pres">
      <dgm:prSet presAssocID="{83820B71-42D6-4E60-9267-E0279442E488}" presName="node" presStyleLbl="node1" presStyleIdx="0" presStyleCnt="5">
        <dgm:presLayoutVars>
          <dgm:bulletEnabled val="1"/>
        </dgm:presLayoutVars>
      </dgm:prSet>
      <dgm:spPr/>
      <dgm:t>
        <a:bodyPr/>
        <a:lstStyle/>
        <a:p>
          <a:endParaRPr lang="en-US"/>
        </a:p>
      </dgm:t>
    </dgm:pt>
    <dgm:pt modelId="{E7509BA9-9E7C-415B-B839-98DA11804AC0}" type="pres">
      <dgm:prSet presAssocID="{83820B71-42D6-4E60-9267-E0279442E488}" presName="spNode" presStyleCnt="0"/>
      <dgm:spPr/>
    </dgm:pt>
    <dgm:pt modelId="{47F8265D-E1C0-4241-B995-227D15388854}" type="pres">
      <dgm:prSet presAssocID="{FFF6BFBA-D738-45E0-A020-752BBD269F86}" presName="sibTrans" presStyleLbl="sibTrans1D1" presStyleIdx="0" presStyleCnt="5"/>
      <dgm:spPr/>
      <dgm:t>
        <a:bodyPr/>
        <a:lstStyle/>
        <a:p>
          <a:endParaRPr lang="en-US"/>
        </a:p>
      </dgm:t>
    </dgm:pt>
    <dgm:pt modelId="{2FE569FF-14D8-483F-84F6-7928FD8AA034}" type="pres">
      <dgm:prSet presAssocID="{69014EF7-F1D8-4384-9142-AB14E40BE908}" presName="node" presStyleLbl="node1" presStyleIdx="1" presStyleCnt="5">
        <dgm:presLayoutVars>
          <dgm:bulletEnabled val="1"/>
        </dgm:presLayoutVars>
      </dgm:prSet>
      <dgm:spPr/>
      <dgm:t>
        <a:bodyPr/>
        <a:lstStyle/>
        <a:p>
          <a:endParaRPr lang="en-US"/>
        </a:p>
      </dgm:t>
    </dgm:pt>
    <dgm:pt modelId="{5FF190EC-1F66-46AE-8837-68BD02776991}" type="pres">
      <dgm:prSet presAssocID="{69014EF7-F1D8-4384-9142-AB14E40BE908}" presName="spNode" presStyleCnt="0"/>
      <dgm:spPr/>
    </dgm:pt>
    <dgm:pt modelId="{3CCECF5F-E012-4FA4-84FC-5D85497417AC}" type="pres">
      <dgm:prSet presAssocID="{956B655D-3DE9-4A0C-B168-2D51FAF5B16F}" presName="sibTrans" presStyleLbl="sibTrans1D1" presStyleIdx="1" presStyleCnt="5"/>
      <dgm:spPr/>
      <dgm:t>
        <a:bodyPr/>
        <a:lstStyle/>
        <a:p>
          <a:endParaRPr lang="en-US"/>
        </a:p>
      </dgm:t>
    </dgm:pt>
    <dgm:pt modelId="{B68EB296-52B9-42F8-A886-A0E7DDED50E0}" type="pres">
      <dgm:prSet presAssocID="{EBA96482-C9D1-4531-B41F-59917F71BCA7}" presName="node" presStyleLbl="node1" presStyleIdx="2" presStyleCnt="5" custRadScaleRad="95783" custRadScaleInc="3737">
        <dgm:presLayoutVars>
          <dgm:bulletEnabled val="1"/>
        </dgm:presLayoutVars>
      </dgm:prSet>
      <dgm:spPr/>
      <dgm:t>
        <a:bodyPr/>
        <a:lstStyle/>
        <a:p>
          <a:endParaRPr lang="en-US"/>
        </a:p>
      </dgm:t>
    </dgm:pt>
    <dgm:pt modelId="{C7B90ED7-E76E-44D4-B4F2-DE876C63DBBC}" type="pres">
      <dgm:prSet presAssocID="{EBA96482-C9D1-4531-B41F-59917F71BCA7}" presName="spNode" presStyleCnt="0"/>
      <dgm:spPr/>
    </dgm:pt>
    <dgm:pt modelId="{4B64C6C0-3230-4823-8B4A-9605BBFCBBA6}" type="pres">
      <dgm:prSet presAssocID="{4CB54C11-3D7A-4207-8858-7FFCEDBC79D3}" presName="sibTrans" presStyleLbl="sibTrans1D1" presStyleIdx="2" presStyleCnt="5"/>
      <dgm:spPr/>
      <dgm:t>
        <a:bodyPr/>
        <a:lstStyle/>
        <a:p>
          <a:endParaRPr lang="en-US"/>
        </a:p>
      </dgm:t>
    </dgm:pt>
    <dgm:pt modelId="{4285008E-2CA3-4573-8577-F0FDBA3804E0}" type="pres">
      <dgm:prSet presAssocID="{600DB3C3-DE93-444D-9B57-9D3B5BE04522}" presName="node" presStyleLbl="node1" presStyleIdx="3" presStyleCnt="5">
        <dgm:presLayoutVars>
          <dgm:bulletEnabled val="1"/>
        </dgm:presLayoutVars>
      </dgm:prSet>
      <dgm:spPr/>
      <dgm:t>
        <a:bodyPr/>
        <a:lstStyle/>
        <a:p>
          <a:endParaRPr lang="en-US"/>
        </a:p>
      </dgm:t>
    </dgm:pt>
    <dgm:pt modelId="{BDB36577-0FD5-4A98-9A09-D1AD467270BB}" type="pres">
      <dgm:prSet presAssocID="{600DB3C3-DE93-444D-9B57-9D3B5BE04522}" presName="spNode" presStyleCnt="0"/>
      <dgm:spPr/>
    </dgm:pt>
    <dgm:pt modelId="{271553A3-C943-452C-84E2-FB44EABE7FE5}" type="pres">
      <dgm:prSet presAssocID="{0193F00F-A82E-46EE-B4F0-4957A1CC6901}" presName="sibTrans" presStyleLbl="sibTrans1D1" presStyleIdx="3" presStyleCnt="5"/>
      <dgm:spPr/>
      <dgm:t>
        <a:bodyPr/>
        <a:lstStyle/>
        <a:p>
          <a:endParaRPr lang="en-US"/>
        </a:p>
      </dgm:t>
    </dgm:pt>
    <dgm:pt modelId="{320069BC-22A7-4D41-953A-C0142627C5B9}" type="pres">
      <dgm:prSet presAssocID="{5630323B-AA7B-459E-AF03-7109E93DB33A}" presName="node" presStyleLbl="node1" presStyleIdx="4" presStyleCnt="5">
        <dgm:presLayoutVars>
          <dgm:bulletEnabled val="1"/>
        </dgm:presLayoutVars>
      </dgm:prSet>
      <dgm:spPr/>
      <dgm:t>
        <a:bodyPr/>
        <a:lstStyle/>
        <a:p>
          <a:endParaRPr lang="en-US"/>
        </a:p>
      </dgm:t>
    </dgm:pt>
    <dgm:pt modelId="{4D6CB39C-10BA-4ED2-8CD9-97E7151EDE4D}" type="pres">
      <dgm:prSet presAssocID="{5630323B-AA7B-459E-AF03-7109E93DB33A}" presName="spNode" presStyleCnt="0"/>
      <dgm:spPr/>
    </dgm:pt>
    <dgm:pt modelId="{8609CA28-B5A5-4BED-A9C1-468A50E1B79D}" type="pres">
      <dgm:prSet presAssocID="{B8A4E061-604A-4D98-9BFE-A0E7B493EA1C}" presName="sibTrans" presStyleLbl="sibTrans1D1" presStyleIdx="4" presStyleCnt="5"/>
      <dgm:spPr/>
      <dgm:t>
        <a:bodyPr/>
        <a:lstStyle/>
        <a:p>
          <a:endParaRPr lang="en-US"/>
        </a:p>
      </dgm:t>
    </dgm:pt>
  </dgm:ptLst>
  <dgm:cxnLst>
    <dgm:cxn modelId="{EB2A42FF-EACA-4338-9B50-BAB8A68488F6}" srcId="{9BA1AA2C-F269-49CC-B682-714F936F3609}" destId="{69014EF7-F1D8-4384-9142-AB14E40BE908}" srcOrd="1" destOrd="0" parTransId="{7348CF46-C191-469D-B54D-2A96F70E35CF}" sibTransId="{956B655D-3DE9-4A0C-B168-2D51FAF5B16F}"/>
    <dgm:cxn modelId="{EC6C012B-819F-4B21-8748-936E63EB3FE4}" type="presOf" srcId="{B8A4E061-604A-4D98-9BFE-A0E7B493EA1C}" destId="{8609CA28-B5A5-4BED-A9C1-468A50E1B79D}" srcOrd="0" destOrd="0" presId="urn:microsoft.com/office/officeart/2005/8/layout/cycle6"/>
    <dgm:cxn modelId="{D3B74F88-0279-4BFE-896F-E1D9FE52CBC9}" type="presOf" srcId="{EBA96482-C9D1-4531-B41F-59917F71BCA7}" destId="{B68EB296-52B9-42F8-A886-A0E7DDED50E0}" srcOrd="0" destOrd="0" presId="urn:microsoft.com/office/officeart/2005/8/layout/cycle6"/>
    <dgm:cxn modelId="{5CDD0B64-489E-4BAC-A52B-61A30FCFC850}" type="presOf" srcId="{69014EF7-F1D8-4384-9142-AB14E40BE908}" destId="{2FE569FF-14D8-483F-84F6-7928FD8AA034}" srcOrd="0" destOrd="0" presId="urn:microsoft.com/office/officeart/2005/8/layout/cycle6"/>
    <dgm:cxn modelId="{1ED5B947-F332-4C77-99DB-8D8F15D709CF}" type="presOf" srcId="{600DB3C3-DE93-444D-9B57-9D3B5BE04522}" destId="{4285008E-2CA3-4573-8577-F0FDBA3804E0}" srcOrd="0" destOrd="0" presId="urn:microsoft.com/office/officeart/2005/8/layout/cycle6"/>
    <dgm:cxn modelId="{D7640711-31A9-4046-89BD-E8F19B9FE0B4}" type="presOf" srcId="{4CB54C11-3D7A-4207-8858-7FFCEDBC79D3}" destId="{4B64C6C0-3230-4823-8B4A-9605BBFCBBA6}" srcOrd="0" destOrd="0" presId="urn:microsoft.com/office/officeart/2005/8/layout/cycle6"/>
    <dgm:cxn modelId="{34ECE477-2711-465D-93DD-6BEC7E516269}" type="presOf" srcId="{5630323B-AA7B-459E-AF03-7109E93DB33A}" destId="{320069BC-22A7-4D41-953A-C0142627C5B9}" srcOrd="0" destOrd="0" presId="urn:microsoft.com/office/officeart/2005/8/layout/cycle6"/>
    <dgm:cxn modelId="{164583B8-7933-4D1D-BD3D-303F2C3F1E27}" srcId="{9BA1AA2C-F269-49CC-B682-714F936F3609}" destId="{83820B71-42D6-4E60-9267-E0279442E488}" srcOrd="0" destOrd="0" parTransId="{BC238CEA-E7AF-453E-9A79-24BAD989AA8A}" sibTransId="{FFF6BFBA-D738-45E0-A020-752BBD269F86}"/>
    <dgm:cxn modelId="{F409BFD5-0F7A-4ADA-B03B-F5744E2431E8}" type="presOf" srcId="{9BA1AA2C-F269-49CC-B682-714F936F3609}" destId="{6FA9F8FF-C3BB-4F7B-8EA6-D5AFCC10F681}" srcOrd="0" destOrd="0" presId="urn:microsoft.com/office/officeart/2005/8/layout/cycle6"/>
    <dgm:cxn modelId="{50A56E0D-D970-44A7-A879-B15667E7F26B}" type="presOf" srcId="{956B655D-3DE9-4A0C-B168-2D51FAF5B16F}" destId="{3CCECF5F-E012-4FA4-84FC-5D85497417AC}" srcOrd="0" destOrd="0" presId="urn:microsoft.com/office/officeart/2005/8/layout/cycle6"/>
    <dgm:cxn modelId="{4B234213-D692-4DF0-8F0D-7FAB85184B32}" srcId="{9BA1AA2C-F269-49CC-B682-714F936F3609}" destId="{600DB3C3-DE93-444D-9B57-9D3B5BE04522}" srcOrd="3" destOrd="0" parTransId="{30C1F0E6-9B31-4727-8142-CF4AC84C7460}" sibTransId="{0193F00F-A82E-46EE-B4F0-4957A1CC6901}"/>
    <dgm:cxn modelId="{C5070A87-C7A3-45A6-8B93-9ED8527216BC}" type="presOf" srcId="{0193F00F-A82E-46EE-B4F0-4957A1CC6901}" destId="{271553A3-C943-452C-84E2-FB44EABE7FE5}" srcOrd="0" destOrd="0" presId="urn:microsoft.com/office/officeart/2005/8/layout/cycle6"/>
    <dgm:cxn modelId="{A45D1DD3-17B4-4F8E-866D-AF59A3141CB6}" type="presOf" srcId="{FFF6BFBA-D738-45E0-A020-752BBD269F86}" destId="{47F8265D-E1C0-4241-B995-227D15388854}" srcOrd="0" destOrd="0" presId="urn:microsoft.com/office/officeart/2005/8/layout/cycle6"/>
    <dgm:cxn modelId="{5AA55D12-9A5E-4A71-8B36-786E1C45CECE}" srcId="{9BA1AA2C-F269-49CC-B682-714F936F3609}" destId="{5630323B-AA7B-459E-AF03-7109E93DB33A}" srcOrd="4" destOrd="0" parTransId="{83DAFFAB-F2ED-4B56-9057-674276EAFC1F}" sibTransId="{B8A4E061-604A-4D98-9BFE-A0E7B493EA1C}"/>
    <dgm:cxn modelId="{B2A1C935-FC7D-4886-8EC5-B282745FAC17}" type="presOf" srcId="{83820B71-42D6-4E60-9267-E0279442E488}" destId="{D0083D48-4D2D-4A03-ACB5-CB12CCF13ABD}" srcOrd="0" destOrd="0" presId="urn:microsoft.com/office/officeart/2005/8/layout/cycle6"/>
    <dgm:cxn modelId="{AB2E22DA-B46C-435E-849B-BB73A671CD70}" srcId="{9BA1AA2C-F269-49CC-B682-714F936F3609}" destId="{EBA96482-C9D1-4531-B41F-59917F71BCA7}" srcOrd="2" destOrd="0" parTransId="{81C51305-E081-4FD4-B963-1C932780E066}" sibTransId="{4CB54C11-3D7A-4207-8858-7FFCEDBC79D3}"/>
    <dgm:cxn modelId="{4A989B1C-D130-40F2-94D5-23A417A7C234}" type="presParOf" srcId="{6FA9F8FF-C3BB-4F7B-8EA6-D5AFCC10F681}" destId="{D0083D48-4D2D-4A03-ACB5-CB12CCF13ABD}" srcOrd="0" destOrd="0" presId="urn:microsoft.com/office/officeart/2005/8/layout/cycle6"/>
    <dgm:cxn modelId="{0BD966A6-0FAD-4D0B-A51F-70132E9BBC69}" type="presParOf" srcId="{6FA9F8FF-C3BB-4F7B-8EA6-D5AFCC10F681}" destId="{E7509BA9-9E7C-415B-B839-98DA11804AC0}" srcOrd="1" destOrd="0" presId="urn:microsoft.com/office/officeart/2005/8/layout/cycle6"/>
    <dgm:cxn modelId="{CAA2D805-1305-4E83-BBD1-3675AB35CD1B}" type="presParOf" srcId="{6FA9F8FF-C3BB-4F7B-8EA6-D5AFCC10F681}" destId="{47F8265D-E1C0-4241-B995-227D15388854}" srcOrd="2" destOrd="0" presId="urn:microsoft.com/office/officeart/2005/8/layout/cycle6"/>
    <dgm:cxn modelId="{6BC16654-2195-4C73-BECB-0655DDC8A8B6}" type="presParOf" srcId="{6FA9F8FF-C3BB-4F7B-8EA6-D5AFCC10F681}" destId="{2FE569FF-14D8-483F-84F6-7928FD8AA034}" srcOrd="3" destOrd="0" presId="urn:microsoft.com/office/officeart/2005/8/layout/cycle6"/>
    <dgm:cxn modelId="{7DF66377-F704-4AEF-A187-846DC2123921}" type="presParOf" srcId="{6FA9F8FF-C3BB-4F7B-8EA6-D5AFCC10F681}" destId="{5FF190EC-1F66-46AE-8837-68BD02776991}" srcOrd="4" destOrd="0" presId="urn:microsoft.com/office/officeart/2005/8/layout/cycle6"/>
    <dgm:cxn modelId="{AC5B119C-C53C-40AE-B258-134D4EC4FFCE}" type="presParOf" srcId="{6FA9F8FF-C3BB-4F7B-8EA6-D5AFCC10F681}" destId="{3CCECF5F-E012-4FA4-84FC-5D85497417AC}" srcOrd="5" destOrd="0" presId="urn:microsoft.com/office/officeart/2005/8/layout/cycle6"/>
    <dgm:cxn modelId="{2C12E296-023E-40D9-96E9-41D5A33663E9}" type="presParOf" srcId="{6FA9F8FF-C3BB-4F7B-8EA6-D5AFCC10F681}" destId="{B68EB296-52B9-42F8-A886-A0E7DDED50E0}" srcOrd="6" destOrd="0" presId="urn:microsoft.com/office/officeart/2005/8/layout/cycle6"/>
    <dgm:cxn modelId="{A577CB9C-6AF8-40C2-AB0F-23B967A6EF7D}" type="presParOf" srcId="{6FA9F8FF-C3BB-4F7B-8EA6-D5AFCC10F681}" destId="{C7B90ED7-E76E-44D4-B4F2-DE876C63DBBC}" srcOrd="7" destOrd="0" presId="urn:microsoft.com/office/officeart/2005/8/layout/cycle6"/>
    <dgm:cxn modelId="{F5405670-2240-4073-846B-A1434F83F485}" type="presParOf" srcId="{6FA9F8FF-C3BB-4F7B-8EA6-D5AFCC10F681}" destId="{4B64C6C0-3230-4823-8B4A-9605BBFCBBA6}" srcOrd="8" destOrd="0" presId="urn:microsoft.com/office/officeart/2005/8/layout/cycle6"/>
    <dgm:cxn modelId="{4457AE5C-92E0-44FB-90C4-F448A0D20B74}" type="presParOf" srcId="{6FA9F8FF-C3BB-4F7B-8EA6-D5AFCC10F681}" destId="{4285008E-2CA3-4573-8577-F0FDBA3804E0}" srcOrd="9" destOrd="0" presId="urn:microsoft.com/office/officeart/2005/8/layout/cycle6"/>
    <dgm:cxn modelId="{31E35BB7-2466-41CA-B10F-8FA971BF01F3}" type="presParOf" srcId="{6FA9F8FF-C3BB-4F7B-8EA6-D5AFCC10F681}" destId="{BDB36577-0FD5-4A98-9A09-D1AD467270BB}" srcOrd="10" destOrd="0" presId="urn:microsoft.com/office/officeart/2005/8/layout/cycle6"/>
    <dgm:cxn modelId="{8FDB5463-603D-40DB-ABE7-695A55360CDF}" type="presParOf" srcId="{6FA9F8FF-C3BB-4F7B-8EA6-D5AFCC10F681}" destId="{271553A3-C943-452C-84E2-FB44EABE7FE5}" srcOrd="11" destOrd="0" presId="urn:microsoft.com/office/officeart/2005/8/layout/cycle6"/>
    <dgm:cxn modelId="{540EADE2-3397-4FE2-9C7D-AFB6FF311F6A}" type="presParOf" srcId="{6FA9F8FF-C3BB-4F7B-8EA6-D5AFCC10F681}" destId="{320069BC-22A7-4D41-953A-C0142627C5B9}" srcOrd="12" destOrd="0" presId="urn:microsoft.com/office/officeart/2005/8/layout/cycle6"/>
    <dgm:cxn modelId="{252DD173-7D7B-49D0-975D-5F88A8F4C1F0}" type="presParOf" srcId="{6FA9F8FF-C3BB-4F7B-8EA6-D5AFCC10F681}" destId="{4D6CB39C-10BA-4ED2-8CD9-97E7151EDE4D}" srcOrd="13" destOrd="0" presId="urn:microsoft.com/office/officeart/2005/8/layout/cycle6"/>
    <dgm:cxn modelId="{8FD6D26B-C275-41CE-824F-042B8EC8CF75}" type="presParOf" srcId="{6FA9F8FF-C3BB-4F7B-8EA6-D5AFCC10F681}" destId="{8609CA28-B5A5-4BED-A9C1-468A50E1B79D}"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700A59-2BFA-49C6-BDEE-D42B75892859}" type="doc">
      <dgm:prSet loTypeId="urn:microsoft.com/office/officeart/2005/8/layout/cycle5" loCatId="cycle" qsTypeId="urn:microsoft.com/office/officeart/2005/8/quickstyle/simple1" qsCatId="simple" csTypeId="urn:microsoft.com/office/officeart/2005/8/colors/colorful2" csCatId="colorful" phldr="1"/>
      <dgm:spPr/>
      <dgm:t>
        <a:bodyPr/>
        <a:lstStyle/>
        <a:p>
          <a:endParaRPr lang="en-US"/>
        </a:p>
      </dgm:t>
    </dgm:pt>
    <dgm:pt modelId="{319D3E49-22BD-4FD7-A631-0DBC541ABBE3}">
      <dgm:prSet phldrT="[Text]" custT="1"/>
      <dgm:spPr/>
      <dgm:t>
        <a:bodyPr/>
        <a:lstStyle/>
        <a:p>
          <a:r>
            <a:rPr lang="en-US" sz="2000" dirty="0" smtClean="0"/>
            <a:t>Preparation for Internationalization (1)</a:t>
          </a:r>
          <a:endParaRPr lang="en-US" sz="2000" dirty="0"/>
        </a:p>
      </dgm:t>
    </dgm:pt>
    <dgm:pt modelId="{0636006F-7708-4BA0-9670-CF9823D6A337}" type="parTrans" cxnId="{24317A6F-3E72-49EB-8407-BE383404DE0D}">
      <dgm:prSet/>
      <dgm:spPr/>
      <dgm:t>
        <a:bodyPr/>
        <a:lstStyle/>
        <a:p>
          <a:endParaRPr lang="en-US"/>
        </a:p>
      </dgm:t>
    </dgm:pt>
    <dgm:pt modelId="{C1D56D00-03CA-4A5E-B3D9-24DBF2769EB2}" type="sibTrans" cxnId="{24317A6F-3E72-49EB-8407-BE383404DE0D}">
      <dgm:prSet/>
      <dgm:spPr/>
      <dgm:t>
        <a:bodyPr/>
        <a:lstStyle/>
        <a:p>
          <a:endParaRPr lang="en-US"/>
        </a:p>
      </dgm:t>
    </dgm:pt>
    <dgm:pt modelId="{F5E475A3-9052-4E6F-878D-C44EF98B259E}">
      <dgm:prSet phldrT="[Text]"/>
      <dgm:spPr/>
      <dgm:t>
        <a:bodyPr/>
        <a:lstStyle/>
        <a:p>
          <a:r>
            <a:rPr lang="en-US" smtClean="0"/>
            <a:t>Standard Operating </a:t>
          </a:r>
          <a:r>
            <a:rPr lang="en-US" dirty="0" smtClean="0"/>
            <a:t>Procedures (2)</a:t>
          </a:r>
          <a:endParaRPr lang="en-US" dirty="0"/>
        </a:p>
      </dgm:t>
    </dgm:pt>
    <dgm:pt modelId="{C4CC9C49-C4A0-4219-9508-2DCC707AD7EF}" type="parTrans" cxnId="{BC603C0A-BF7A-450C-A5BD-A963066D4844}">
      <dgm:prSet/>
      <dgm:spPr/>
      <dgm:t>
        <a:bodyPr/>
        <a:lstStyle/>
        <a:p>
          <a:endParaRPr lang="en-US"/>
        </a:p>
      </dgm:t>
    </dgm:pt>
    <dgm:pt modelId="{E27F9071-71C6-4F15-AC98-8C956EBE52A9}" type="sibTrans" cxnId="{BC603C0A-BF7A-450C-A5BD-A963066D4844}">
      <dgm:prSet/>
      <dgm:spPr/>
      <dgm:t>
        <a:bodyPr/>
        <a:lstStyle/>
        <a:p>
          <a:endParaRPr lang="en-US"/>
        </a:p>
      </dgm:t>
    </dgm:pt>
    <dgm:pt modelId="{954AB650-5D76-41C7-BA12-6BD25C408EA6}">
      <dgm:prSet phldrT="[Text]"/>
      <dgm:spPr>
        <a:solidFill>
          <a:schemeClr val="accent4">
            <a:lumMod val="50000"/>
          </a:schemeClr>
        </a:solidFill>
      </dgm:spPr>
      <dgm:t>
        <a:bodyPr/>
        <a:lstStyle/>
        <a:p>
          <a:r>
            <a:rPr lang="en-US" dirty="0" smtClean="0"/>
            <a:t> Employee Development (3)</a:t>
          </a:r>
          <a:endParaRPr lang="en-US" dirty="0"/>
        </a:p>
      </dgm:t>
    </dgm:pt>
    <dgm:pt modelId="{DEF74521-FE49-488B-B8A3-FCF4DF224291}" type="parTrans" cxnId="{E39C91BB-538B-4280-BB8F-4C78A48796DB}">
      <dgm:prSet/>
      <dgm:spPr/>
      <dgm:t>
        <a:bodyPr/>
        <a:lstStyle/>
        <a:p>
          <a:endParaRPr lang="en-US"/>
        </a:p>
      </dgm:t>
    </dgm:pt>
    <dgm:pt modelId="{82F8E6AC-BD28-4373-ACED-32B01DD41A1A}" type="sibTrans" cxnId="{E39C91BB-538B-4280-BB8F-4C78A48796DB}">
      <dgm:prSet/>
      <dgm:spPr/>
      <dgm:t>
        <a:bodyPr/>
        <a:lstStyle/>
        <a:p>
          <a:endParaRPr lang="en-US"/>
        </a:p>
      </dgm:t>
    </dgm:pt>
    <dgm:pt modelId="{832AC059-C235-46DD-ABEF-9FFCA280A1D8}">
      <dgm:prSet phldrT="[Text]"/>
      <dgm:spPr>
        <a:solidFill>
          <a:schemeClr val="accent3">
            <a:lumMod val="75000"/>
          </a:schemeClr>
        </a:solidFill>
      </dgm:spPr>
      <dgm:t>
        <a:bodyPr/>
        <a:lstStyle/>
        <a:p>
          <a:r>
            <a:rPr lang="en-US" dirty="0" smtClean="0"/>
            <a:t>Performance Appraisals </a:t>
          </a:r>
        </a:p>
        <a:p>
          <a:r>
            <a:rPr lang="en-US" dirty="0" smtClean="0"/>
            <a:t>(4)</a:t>
          </a:r>
          <a:endParaRPr lang="en-US" dirty="0"/>
        </a:p>
      </dgm:t>
    </dgm:pt>
    <dgm:pt modelId="{49C93136-187A-45FB-AAC7-11B85DACA56D}" type="parTrans" cxnId="{17127E4D-9FDF-42B3-ACBB-A9721C00987B}">
      <dgm:prSet/>
      <dgm:spPr/>
      <dgm:t>
        <a:bodyPr/>
        <a:lstStyle/>
        <a:p>
          <a:endParaRPr lang="en-US"/>
        </a:p>
      </dgm:t>
    </dgm:pt>
    <dgm:pt modelId="{556AD153-AB7B-4849-AA28-7CA5926CC2A5}" type="sibTrans" cxnId="{17127E4D-9FDF-42B3-ACBB-A9721C00987B}">
      <dgm:prSet/>
      <dgm:spPr/>
      <dgm:t>
        <a:bodyPr/>
        <a:lstStyle/>
        <a:p>
          <a:endParaRPr lang="en-US"/>
        </a:p>
      </dgm:t>
    </dgm:pt>
    <dgm:pt modelId="{1FA186F7-4AF9-42A7-B678-E79D3D9BEA9F}" type="pres">
      <dgm:prSet presAssocID="{D1700A59-2BFA-49C6-BDEE-D42B75892859}" presName="cycle" presStyleCnt="0">
        <dgm:presLayoutVars>
          <dgm:dir/>
          <dgm:resizeHandles val="exact"/>
        </dgm:presLayoutVars>
      </dgm:prSet>
      <dgm:spPr/>
      <dgm:t>
        <a:bodyPr/>
        <a:lstStyle/>
        <a:p>
          <a:endParaRPr lang="en-US"/>
        </a:p>
      </dgm:t>
    </dgm:pt>
    <dgm:pt modelId="{F25FA2EF-770B-42F4-8F1D-4E23302B1386}" type="pres">
      <dgm:prSet presAssocID="{319D3E49-22BD-4FD7-A631-0DBC541ABBE3}" presName="node" presStyleLbl="node1" presStyleIdx="0" presStyleCnt="4" custScaleX="126363">
        <dgm:presLayoutVars>
          <dgm:bulletEnabled val="1"/>
        </dgm:presLayoutVars>
      </dgm:prSet>
      <dgm:spPr/>
      <dgm:t>
        <a:bodyPr/>
        <a:lstStyle/>
        <a:p>
          <a:endParaRPr lang="en-US"/>
        </a:p>
      </dgm:t>
    </dgm:pt>
    <dgm:pt modelId="{1FD3DEFC-9265-4835-8523-848405ABE624}" type="pres">
      <dgm:prSet presAssocID="{319D3E49-22BD-4FD7-A631-0DBC541ABBE3}" presName="spNode" presStyleCnt="0"/>
      <dgm:spPr/>
    </dgm:pt>
    <dgm:pt modelId="{903030CF-A910-4789-B45A-DDBF34B48913}" type="pres">
      <dgm:prSet presAssocID="{C1D56D00-03CA-4A5E-B3D9-24DBF2769EB2}" presName="sibTrans" presStyleLbl="sibTrans1D1" presStyleIdx="0" presStyleCnt="4"/>
      <dgm:spPr/>
      <dgm:t>
        <a:bodyPr/>
        <a:lstStyle/>
        <a:p>
          <a:endParaRPr lang="en-US"/>
        </a:p>
      </dgm:t>
    </dgm:pt>
    <dgm:pt modelId="{C5449ACA-F59F-41EB-B4A0-7AB30AC1A143}" type="pres">
      <dgm:prSet presAssocID="{F5E475A3-9052-4E6F-878D-C44EF98B259E}" presName="node" presStyleLbl="node1" presStyleIdx="1" presStyleCnt="4">
        <dgm:presLayoutVars>
          <dgm:bulletEnabled val="1"/>
        </dgm:presLayoutVars>
      </dgm:prSet>
      <dgm:spPr/>
      <dgm:t>
        <a:bodyPr/>
        <a:lstStyle/>
        <a:p>
          <a:endParaRPr lang="en-US"/>
        </a:p>
      </dgm:t>
    </dgm:pt>
    <dgm:pt modelId="{FE8B4A13-1B64-410C-B7EA-191261A587A7}" type="pres">
      <dgm:prSet presAssocID="{F5E475A3-9052-4E6F-878D-C44EF98B259E}" presName="spNode" presStyleCnt="0"/>
      <dgm:spPr/>
    </dgm:pt>
    <dgm:pt modelId="{25C00DF1-7F73-4D6A-ADBE-EA3CF4899FB1}" type="pres">
      <dgm:prSet presAssocID="{E27F9071-71C6-4F15-AC98-8C956EBE52A9}" presName="sibTrans" presStyleLbl="sibTrans1D1" presStyleIdx="1" presStyleCnt="4"/>
      <dgm:spPr/>
      <dgm:t>
        <a:bodyPr/>
        <a:lstStyle/>
        <a:p>
          <a:endParaRPr lang="en-US"/>
        </a:p>
      </dgm:t>
    </dgm:pt>
    <dgm:pt modelId="{D6046061-1C85-4E32-893F-3CF77ADEB5D7}" type="pres">
      <dgm:prSet presAssocID="{954AB650-5D76-41C7-BA12-6BD25C408EA6}" presName="node" presStyleLbl="node1" presStyleIdx="2" presStyleCnt="4">
        <dgm:presLayoutVars>
          <dgm:bulletEnabled val="1"/>
        </dgm:presLayoutVars>
      </dgm:prSet>
      <dgm:spPr/>
      <dgm:t>
        <a:bodyPr/>
        <a:lstStyle/>
        <a:p>
          <a:endParaRPr lang="en-US"/>
        </a:p>
      </dgm:t>
    </dgm:pt>
    <dgm:pt modelId="{5C6AB6E2-E90C-41F1-B9BA-B91932D97B33}" type="pres">
      <dgm:prSet presAssocID="{954AB650-5D76-41C7-BA12-6BD25C408EA6}" presName="spNode" presStyleCnt="0"/>
      <dgm:spPr/>
    </dgm:pt>
    <dgm:pt modelId="{F48D7E99-556B-481A-93D6-306F222693F1}" type="pres">
      <dgm:prSet presAssocID="{82F8E6AC-BD28-4373-ACED-32B01DD41A1A}" presName="sibTrans" presStyleLbl="sibTrans1D1" presStyleIdx="2" presStyleCnt="4"/>
      <dgm:spPr/>
      <dgm:t>
        <a:bodyPr/>
        <a:lstStyle/>
        <a:p>
          <a:endParaRPr lang="en-US"/>
        </a:p>
      </dgm:t>
    </dgm:pt>
    <dgm:pt modelId="{BE99CEC5-7506-450B-BF1D-3CD3D07C78BA}" type="pres">
      <dgm:prSet presAssocID="{832AC059-C235-46DD-ABEF-9FFCA280A1D8}" presName="node" presStyleLbl="node1" presStyleIdx="3" presStyleCnt="4">
        <dgm:presLayoutVars>
          <dgm:bulletEnabled val="1"/>
        </dgm:presLayoutVars>
      </dgm:prSet>
      <dgm:spPr/>
      <dgm:t>
        <a:bodyPr/>
        <a:lstStyle/>
        <a:p>
          <a:endParaRPr lang="en-US"/>
        </a:p>
      </dgm:t>
    </dgm:pt>
    <dgm:pt modelId="{7F2B3D9B-1749-40F0-82F7-2A43D8265056}" type="pres">
      <dgm:prSet presAssocID="{832AC059-C235-46DD-ABEF-9FFCA280A1D8}" presName="spNode" presStyleCnt="0"/>
      <dgm:spPr/>
    </dgm:pt>
    <dgm:pt modelId="{62A96093-30A7-4065-9841-6EC262C8EBD2}" type="pres">
      <dgm:prSet presAssocID="{556AD153-AB7B-4849-AA28-7CA5926CC2A5}" presName="sibTrans" presStyleLbl="sibTrans1D1" presStyleIdx="3" presStyleCnt="4"/>
      <dgm:spPr/>
      <dgm:t>
        <a:bodyPr/>
        <a:lstStyle/>
        <a:p>
          <a:endParaRPr lang="en-US"/>
        </a:p>
      </dgm:t>
    </dgm:pt>
  </dgm:ptLst>
  <dgm:cxnLst>
    <dgm:cxn modelId="{7833230C-4BA3-46FD-9AE8-65189844B301}" type="presOf" srcId="{556AD153-AB7B-4849-AA28-7CA5926CC2A5}" destId="{62A96093-30A7-4065-9841-6EC262C8EBD2}" srcOrd="0" destOrd="0" presId="urn:microsoft.com/office/officeart/2005/8/layout/cycle5"/>
    <dgm:cxn modelId="{19DF6722-72DA-4CE7-A3D8-0E8808EE2C6A}" type="presOf" srcId="{C1D56D00-03CA-4A5E-B3D9-24DBF2769EB2}" destId="{903030CF-A910-4789-B45A-DDBF34B48913}" srcOrd="0" destOrd="0" presId="urn:microsoft.com/office/officeart/2005/8/layout/cycle5"/>
    <dgm:cxn modelId="{255CB702-E4A2-4581-8BBA-2D42E466A728}" type="presOf" srcId="{F5E475A3-9052-4E6F-878D-C44EF98B259E}" destId="{C5449ACA-F59F-41EB-B4A0-7AB30AC1A143}" srcOrd="0" destOrd="0" presId="urn:microsoft.com/office/officeart/2005/8/layout/cycle5"/>
    <dgm:cxn modelId="{17127E4D-9FDF-42B3-ACBB-A9721C00987B}" srcId="{D1700A59-2BFA-49C6-BDEE-D42B75892859}" destId="{832AC059-C235-46DD-ABEF-9FFCA280A1D8}" srcOrd="3" destOrd="0" parTransId="{49C93136-187A-45FB-AAC7-11B85DACA56D}" sibTransId="{556AD153-AB7B-4849-AA28-7CA5926CC2A5}"/>
    <dgm:cxn modelId="{02EF1EFF-7E4B-4B21-845F-7B937782BDED}" type="presOf" srcId="{319D3E49-22BD-4FD7-A631-0DBC541ABBE3}" destId="{F25FA2EF-770B-42F4-8F1D-4E23302B1386}" srcOrd="0" destOrd="0" presId="urn:microsoft.com/office/officeart/2005/8/layout/cycle5"/>
    <dgm:cxn modelId="{2975CC1B-4F5E-45AB-ADD4-C922DDE47DF8}" type="presOf" srcId="{82F8E6AC-BD28-4373-ACED-32B01DD41A1A}" destId="{F48D7E99-556B-481A-93D6-306F222693F1}" srcOrd="0" destOrd="0" presId="urn:microsoft.com/office/officeart/2005/8/layout/cycle5"/>
    <dgm:cxn modelId="{BC603C0A-BF7A-450C-A5BD-A963066D4844}" srcId="{D1700A59-2BFA-49C6-BDEE-D42B75892859}" destId="{F5E475A3-9052-4E6F-878D-C44EF98B259E}" srcOrd="1" destOrd="0" parTransId="{C4CC9C49-C4A0-4219-9508-2DCC707AD7EF}" sibTransId="{E27F9071-71C6-4F15-AC98-8C956EBE52A9}"/>
    <dgm:cxn modelId="{BAF22847-AD2B-407E-86D7-DE970FC29CAA}" type="presOf" srcId="{832AC059-C235-46DD-ABEF-9FFCA280A1D8}" destId="{BE99CEC5-7506-450B-BF1D-3CD3D07C78BA}" srcOrd="0" destOrd="0" presId="urn:microsoft.com/office/officeart/2005/8/layout/cycle5"/>
    <dgm:cxn modelId="{24317A6F-3E72-49EB-8407-BE383404DE0D}" srcId="{D1700A59-2BFA-49C6-BDEE-D42B75892859}" destId="{319D3E49-22BD-4FD7-A631-0DBC541ABBE3}" srcOrd="0" destOrd="0" parTransId="{0636006F-7708-4BA0-9670-CF9823D6A337}" sibTransId="{C1D56D00-03CA-4A5E-B3D9-24DBF2769EB2}"/>
    <dgm:cxn modelId="{A2943B53-135F-4B19-B11C-43F8074E3CC5}" type="presOf" srcId="{E27F9071-71C6-4F15-AC98-8C956EBE52A9}" destId="{25C00DF1-7F73-4D6A-ADBE-EA3CF4899FB1}" srcOrd="0" destOrd="0" presId="urn:microsoft.com/office/officeart/2005/8/layout/cycle5"/>
    <dgm:cxn modelId="{3751CEB1-46FA-479F-97A2-75E2AD98426E}" type="presOf" srcId="{954AB650-5D76-41C7-BA12-6BD25C408EA6}" destId="{D6046061-1C85-4E32-893F-3CF77ADEB5D7}" srcOrd="0" destOrd="0" presId="urn:microsoft.com/office/officeart/2005/8/layout/cycle5"/>
    <dgm:cxn modelId="{E39C91BB-538B-4280-BB8F-4C78A48796DB}" srcId="{D1700A59-2BFA-49C6-BDEE-D42B75892859}" destId="{954AB650-5D76-41C7-BA12-6BD25C408EA6}" srcOrd="2" destOrd="0" parTransId="{DEF74521-FE49-488B-B8A3-FCF4DF224291}" sibTransId="{82F8E6AC-BD28-4373-ACED-32B01DD41A1A}"/>
    <dgm:cxn modelId="{FBA9C401-3860-4D01-8315-39A3B1BED249}" type="presOf" srcId="{D1700A59-2BFA-49C6-BDEE-D42B75892859}" destId="{1FA186F7-4AF9-42A7-B678-E79D3D9BEA9F}" srcOrd="0" destOrd="0" presId="urn:microsoft.com/office/officeart/2005/8/layout/cycle5"/>
    <dgm:cxn modelId="{0F5C80F1-6522-460A-9A62-2F5B51A50750}" type="presParOf" srcId="{1FA186F7-4AF9-42A7-B678-E79D3D9BEA9F}" destId="{F25FA2EF-770B-42F4-8F1D-4E23302B1386}" srcOrd="0" destOrd="0" presId="urn:microsoft.com/office/officeart/2005/8/layout/cycle5"/>
    <dgm:cxn modelId="{6B02F0FB-B1EF-4F3D-97D6-633CDB865DFE}" type="presParOf" srcId="{1FA186F7-4AF9-42A7-B678-E79D3D9BEA9F}" destId="{1FD3DEFC-9265-4835-8523-848405ABE624}" srcOrd="1" destOrd="0" presId="urn:microsoft.com/office/officeart/2005/8/layout/cycle5"/>
    <dgm:cxn modelId="{875F1E0C-752D-4FBD-A025-45B64DAD808E}" type="presParOf" srcId="{1FA186F7-4AF9-42A7-B678-E79D3D9BEA9F}" destId="{903030CF-A910-4789-B45A-DDBF34B48913}" srcOrd="2" destOrd="0" presId="urn:microsoft.com/office/officeart/2005/8/layout/cycle5"/>
    <dgm:cxn modelId="{F56FD1D0-E119-4090-B644-249D9E2AE87A}" type="presParOf" srcId="{1FA186F7-4AF9-42A7-B678-E79D3D9BEA9F}" destId="{C5449ACA-F59F-41EB-B4A0-7AB30AC1A143}" srcOrd="3" destOrd="0" presId="urn:microsoft.com/office/officeart/2005/8/layout/cycle5"/>
    <dgm:cxn modelId="{4441F6D5-D706-4C03-B68E-0A7375F17BF3}" type="presParOf" srcId="{1FA186F7-4AF9-42A7-B678-E79D3D9BEA9F}" destId="{FE8B4A13-1B64-410C-B7EA-191261A587A7}" srcOrd="4" destOrd="0" presId="urn:microsoft.com/office/officeart/2005/8/layout/cycle5"/>
    <dgm:cxn modelId="{DC7769FD-C210-44F4-AFC3-2BCAAF77E599}" type="presParOf" srcId="{1FA186F7-4AF9-42A7-B678-E79D3D9BEA9F}" destId="{25C00DF1-7F73-4D6A-ADBE-EA3CF4899FB1}" srcOrd="5" destOrd="0" presId="urn:microsoft.com/office/officeart/2005/8/layout/cycle5"/>
    <dgm:cxn modelId="{4B7E112C-C2A8-4EA7-B4F9-9AD860B47C6F}" type="presParOf" srcId="{1FA186F7-4AF9-42A7-B678-E79D3D9BEA9F}" destId="{D6046061-1C85-4E32-893F-3CF77ADEB5D7}" srcOrd="6" destOrd="0" presId="urn:microsoft.com/office/officeart/2005/8/layout/cycle5"/>
    <dgm:cxn modelId="{AE271D7F-D655-4219-9973-570CA80A68D6}" type="presParOf" srcId="{1FA186F7-4AF9-42A7-B678-E79D3D9BEA9F}" destId="{5C6AB6E2-E90C-41F1-B9BA-B91932D97B33}" srcOrd="7" destOrd="0" presId="urn:microsoft.com/office/officeart/2005/8/layout/cycle5"/>
    <dgm:cxn modelId="{32E61CAA-1EB2-470B-8A48-38050DFB7E1A}" type="presParOf" srcId="{1FA186F7-4AF9-42A7-B678-E79D3D9BEA9F}" destId="{F48D7E99-556B-481A-93D6-306F222693F1}" srcOrd="8" destOrd="0" presId="urn:microsoft.com/office/officeart/2005/8/layout/cycle5"/>
    <dgm:cxn modelId="{62F4876C-ECA1-4DB1-B94A-71B0C75E4F07}" type="presParOf" srcId="{1FA186F7-4AF9-42A7-B678-E79D3D9BEA9F}" destId="{BE99CEC5-7506-450B-BF1D-3CD3D07C78BA}" srcOrd="9" destOrd="0" presId="urn:microsoft.com/office/officeart/2005/8/layout/cycle5"/>
    <dgm:cxn modelId="{7D4D3C98-FADE-4143-90D0-8BDA90B1F30D}" type="presParOf" srcId="{1FA186F7-4AF9-42A7-B678-E79D3D9BEA9F}" destId="{7F2B3D9B-1749-40F0-82F7-2A43D8265056}" srcOrd="10" destOrd="0" presId="urn:microsoft.com/office/officeart/2005/8/layout/cycle5"/>
    <dgm:cxn modelId="{159BF8D4-A16D-4B53-B46C-E80312D24D3D}" type="presParOf" srcId="{1FA186F7-4AF9-42A7-B678-E79D3D9BEA9F}" destId="{62A96093-30A7-4065-9841-6EC262C8EBD2}" srcOrd="11"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318500-51FB-427B-86BA-F1F91C5CB462}" type="doc">
      <dgm:prSet loTypeId="urn:microsoft.com/office/officeart/2005/8/layout/equation1" loCatId="process" qsTypeId="urn:microsoft.com/office/officeart/2005/8/quickstyle/simple1" qsCatId="simple" csTypeId="urn:microsoft.com/office/officeart/2005/8/colors/accent1_1" csCatId="accent1" phldr="1"/>
      <dgm:spPr/>
    </dgm:pt>
    <dgm:pt modelId="{CCBBE654-82C2-4D5B-8A5A-F5E98C7169E4}">
      <dgm:prSet phldrT="[Text]" custT="1"/>
      <dgm:spPr/>
      <dgm:t>
        <a:bodyPr/>
        <a:lstStyle/>
        <a:p>
          <a:r>
            <a:rPr lang="en-US" sz="1500" b="1" dirty="0" smtClean="0">
              <a:solidFill>
                <a:srgbClr val="003399"/>
              </a:solidFill>
            </a:rPr>
            <a:t>Increased Activities</a:t>
          </a:r>
          <a:endParaRPr lang="en-US" sz="1500" b="1" dirty="0">
            <a:solidFill>
              <a:srgbClr val="003399"/>
            </a:solidFill>
          </a:endParaRPr>
        </a:p>
      </dgm:t>
    </dgm:pt>
    <dgm:pt modelId="{8ABE85B8-0B21-41DD-90A4-0A33198EB322}" type="parTrans" cxnId="{42A4065A-DD1D-45B3-9379-30ECF256C347}">
      <dgm:prSet/>
      <dgm:spPr/>
      <dgm:t>
        <a:bodyPr/>
        <a:lstStyle/>
        <a:p>
          <a:endParaRPr lang="en-US"/>
        </a:p>
      </dgm:t>
    </dgm:pt>
    <dgm:pt modelId="{3B0CE2EF-9854-4A0B-A4B6-AC6E288C783E}" type="sibTrans" cxnId="{42A4065A-DD1D-45B3-9379-30ECF256C347}">
      <dgm:prSet/>
      <dgm:spPr/>
      <dgm:t>
        <a:bodyPr/>
        <a:lstStyle/>
        <a:p>
          <a:endParaRPr lang="en-US"/>
        </a:p>
      </dgm:t>
    </dgm:pt>
    <dgm:pt modelId="{491408DB-F509-4996-AB9D-6B4BC47BA893}">
      <dgm:prSet phldrT="[Text]" custT="1"/>
      <dgm:spPr/>
      <dgm:t>
        <a:bodyPr/>
        <a:lstStyle/>
        <a:p>
          <a:r>
            <a:rPr lang="en-US" sz="1500" b="1" dirty="0" smtClean="0">
              <a:solidFill>
                <a:srgbClr val="003399"/>
              </a:solidFill>
            </a:rPr>
            <a:t>Expatriates</a:t>
          </a:r>
          <a:endParaRPr lang="en-US" sz="1500" b="1" dirty="0">
            <a:solidFill>
              <a:srgbClr val="003399"/>
            </a:solidFill>
          </a:endParaRPr>
        </a:p>
      </dgm:t>
    </dgm:pt>
    <dgm:pt modelId="{A39E6218-1248-4522-B3DE-1469D9E220A8}" type="parTrans" cxnId="{90054DAB-A904-423E-9819-4EA1B5BA8A35}">
      <dgm:prSet/>
      <dgm:spPr/>
      <dgm:t>
        <a:bodyPr/>
        <a:lstStyle/>
        <a:p>
          <a:endParaRPr lang="en-US"/>
        </a:p>
      </dgm:t>
    </dgm:pt>
    <dgm:pt modelId="{BB0A48EB-B52B-4AEF-B1E1-0C93E9BB30D6}" type="sibTrans" cxnId="{90054DAB-A904-423E-9819-4EA1B5BA8A35}">
      <dgm:prSet/>
      <dgm:spPr/>
      <dgm:t>
        <a:bodyPr/>
        <a:lstStyle/>
        <a:p>
          <a:endParaRPr lang="en-US"/>
        </a:p>
      </dgm:t>
    </dgm:pt>
    <dgm:pt modelId="{6238FFEB-717D-49CA-8DB7-B2F6F4F7A50E}">
      <dgm:prSet phldrT="[Text]" custT="1"/>
      <dgm:spPr/>
      <dgm:t>
        <a:bodyPr/>
        <a:lstStyle/>
        <a:p>
          <a:r>
            <a:rPr lang="en-US" sz="1500" b="1" dirty="0" smtClean="0">
              <a:solidFill>
                <a:srgbClr val="003399"/>
              </a:solidFill>
            </a:rPr>
            <a:t>Preparation for </a:t>
          </a:r>
          <a:r>
            <a:rPr lang="en-US" sz="1500" b="1" dirty="0" err="1" smtClean="0">
              <a:solidFill>
                <a:srgbClr val="003399"/>
              </a:solidFill>
            </a:rPr>
            <a:t>Internationali-zation</a:t>
          </a:r>
          <a:endParaRPr lang="en-US" sz="1500" b="1" dirty="0">
            <a:solidFill>
              <a:srgbClr val="003399"/>
            </a:solidFill>
          </a:endParaRPr>
        </a:p>
      </dgm:t>
    </dgm:pt>
    <dgm:pt modelId="{D7A7963E-60A6-44DD-B07F-3B14ADADF3DD}" type="parTrans" cxnId="{DBC144B8-6D12-4671-A29F-B1E327E4DA96}">
      <dgm:prSet/>
      <dgm:spPr/>
      <dgm:t>
        <a:bodyPr/>
        <a:lstStyle/>
        <a:p>
          <a:endParaRPr lang="en-US"/>
        </a:p>
      </dgm:t>
    </dgm:pt>
    <dgm:pt modelId="{AE235616-3BC8-44A8-B91A-E8F5F7D805CF}" type="sibTrans" cxnId="{DBC144B8-6D12-4671-A29F-B1E327E4DA96}">
      <dgm:prSet/>
      <dgm:spPr/>
      <dgm:t>
        <a:bodyPr/>
        <a:lstStyle/>
        <a:p>
          <a:endParaRPr lang="en-US"/>
        </a:p>
      </dgm:t>
    </dgm:pt>
    <dgm:pt modelId="{FCE2EC9D-71F4-4976-B308-8E22FBE3528C}">
      <dgm:prSet phldrT="[Text]" custT="1"/>
      <dgm:spPr/>
      <dgm:t>
        <a:bodyPr/>
        <a:lstStyle/>
        <a:p>
          <a:r>
            <a:rPr lang="en-US" sz="1500" b="1" dirty="0" smtClean="0">
              <a:solidFill>
                <a:srgbClr val="003399"/>
              </a:solidFill>
            </a:rPr>
            <a:t>Latin America</a:t>
          </a:r>
        </a:p>
        <a:p>
          <a:r>
            <a:rPr lang="en-US" sz="1500" b="1" dirty="0" smtClean="0">
              <a:solidFill>
                <a:srgbClr val="003399"/>
              </a:solidFill>
            </a:rPr>
            <a:t>Market Development</a:t>
          </a:r>
          <a:endParaRPr lang="en-US" sz="1500" b="1" dirty="0">
            <a:solidFill>
              <a:srgbClr val="003399"/>
            </a:solidFill>
          </a:endParaRPr>
        </a:p>
      </dgm:t>
    </dgm:pt>
    <dgm:pt modelId="{3886B8BF-1C5C-49DB-894D-692AE2C0669F}" type="parTrans" cxnId="{2C7A2405-6422-4EDF-82F3-96C379D658F8}">
      <dgm:prSet/>
      <dgm:spPr/>
      <dgm:t>
        <a:bodyPr/>
        <a:lstStyle/>
        <a:p>
          <a:endParaRPr lang="en-US"/>
        </a:p>
      </dgm:t>
    </dgm:pt>
    <dgm:pt modelId="{EB672A0E-602B-45D8-9BAE-793269EB72B7}" type="sibTrans" cxnId="{2C7A2405-6422-4EDF-82F3-96C379D658F8}">
      <dgm:prSet/>
      <dgm:spPr/>
      <dgm:t>
        <a:bodyPr/>
        <a:lstStyle/>
        <a:p>
          <a:endParaRPr lang="en-US"/>
        </a:p>
      </dgm:t>
    </dgm:pt>
    <dgm:pt modelId="{40BBD1ED-2514-426C-8799-42EBE34D83A5}" type="pres">
      <dgm:prSet presAssocID="{A9318500-51FB-427B-86BA-F1F91C5CB462}" presName="linearFlow" presStyleCnt="0">
        <dgm:presLayoutVars>
          <dgm:dir/>
          <dgm:resizeHandles val="exact"/>
        </dgm:presLayoutVars>
      </dgm:prSet>
      <dgm:spPr/>
    </dgm:pt>
    <dgm:pt modelId="{60419F1E-E95F-4978-89C7-AB3BA59A3A7C}" type="pres">
      <dgm:prSet presAssocID="{CCBBE654-82C2-4D5B-8A5A-F5E98C7169E4}" presName="node" presStyleLbl="node1" presStyleIdx="0" presStyleCnt="4">
        <dgm:presLayoutVars>
          <dgm:bulletEnabled val="1"/>
        </dgm:presLayoutVars>
      </dgm:prSet>
      <dgm:spPr/>
      <dgm:t>
        <a:bodyPr/>
        <a:lstStyle/>
        <a:p>
          <a:endParaRPr lang="en-US"/>
        </a:p>
      </dgm:t>
    </dgm:pt>
    <dgm:pt modelId="{B1C2AB40-4B64-4060-AC5A-042411CA6F02}" type="pres">
      <dgm:prSet presAssocID="{3B0CE2EF-9854-4A0B-A4B6-AC6E288C783E}" presName="spacerL" presStyleCnt="0"/>
      <dgm:spPr/>
    </dgm:pt>
    <dgm:pt modelId="{BDFBE461-8015-40E4-B02E-BA12720D279C}" type="pres">
      <dgm:prSet presAssocID="{3B0CE2EF-9854-4A0B-A4B6-AC6E288C783E}" presName="sibTrans" presStyleLbl="sibTrans2D1" presStyleIdx="0" presStyleCnt="3"/>
      <dgm:spPr/>
      <dgm:t>
        <a:bodyPr/>
        <a:lstStyle/>
        <a:p>
          <a:endParaRPr lang="en-US"/>
        </a:p>
      </dgm:t>
    </dgm:pt>
    <dgm:pt modelId="{E85285D2-BC63-450F-A7A2-36F9497EF61F}" type="pres">
      <dgm:prSet presAssocID="{3B0CE2EF-9854-4A0B-A4B6-AC6E288C783E}" presName="spacerR" presStyleCnt="0"/>
      <dgm:spPr/>
    </dgm:pt>
    <dgm:pt modelId="{57DDF1BC-F394-47E1-8AC9-0F5A4E6FDBEF}" type="pres">
      <dgm:prSet presAssocID="{491408DB-F509-4996-AB9D-6B4BC47BA893}" presName="node" presStyleLbl="node1" presStyleIdx="1" presStyleCnt="4" custScaleX="114876" custScaleY="108124">
        <dgm:presLayoutVars>
          <dgm:bulletEnabled val="1"/>
        </dgm:presLayoutVars>
      </dgm:prSet>
      <dgm:spPr/>
      <dgm:t>
        <a:bodyPr/>
        <a:lstStyle/>
        <a:p>
          <a:endParaRPr lang="en-US"/>
        </a:p>
      </dgm:t>
    </dgm:pt>
    <dgm:pt modelId="{FBA80E96-69FF-4CBD-91D6-E8EEEE997B09}" type="pres">
      <dgm:prSet presAssocID="{BB0A48EB-B52B-4AEF-B1E1-0C93E9BB30D6}" presName="spacerL" presStyleCnt="0"/>
      <dgm:spPr/>
    </dgm:pt>
    <dgm:pt modelId="{5CFA68E5-078B-4872-97F1-7EC0F003BCB8}" type="pres">
      <dgm:prSet presAssocID="{BB0A48EB-B52B-4AEF-B1E1-0C93E9BB30D6}" presName="sibTrans" presStyleLbl="sibTrans2D1" presStyleIdx="1" presStyleCnt="3"/>
      <dgm:spPr/>
      <dgm:t>
        <a:bodyPr/>
        <a:lstStyle/>
        <a:p>
          <a:endParaRPr lang="en-US"/>
        </a:p>
      </dgm:t>
    </dgm:pt>
    <dgm:pt modelId="{8F5EA961-CC6C-427A-9056-42DE5DA5E101}" type="pres">
      <dgm:prSet presAssocID="{BB0A48EB-B52B-4AEF-B1E1-0C93E9BB30D6}" presName="spacerR" presStyleCnt="0"/>
      <dgm:spPr/>
    </dgm:pt>
    <dgm:pt modelId="{1FE03F33-3D3B-40ED-BA45-6FE74ABCDEF4}" type="pres">
      <dgm:prSet presAssocID="{FCE2EC9D-71F4-4976-B308-8E22FBE3528C}" presName="node" presStyleLbl="node1" presStyleIdx="2" presStyleCnt="4" custScaleX="146099" custScaleY="111618">
        <dgm:presLayoutVars>
          <dgm:bulletEnabled val="1"/>
        </dgm:presLayoutVars>
      </dgm:prSet>
      <dgm:spPr/>
      <dgm:t>
        <a:bodyPr/>
        <a:lstStyle/>
        <a:p>
          <a:endParaRPr lang="en-US"/>
        </a:p>
      </dgm:t>
    </dgm:pt>
    <dgm:pt modelId="{342ECFC0-19C1-414A-9760-7A3CF10444DE}" type="pres">
      <dgm:prSet presAssocID="{EB672A0E-602B-45D8-9BAE-793269EB72B7}" presName="spacerL" presStyleCnt="0"/>
      <dgm:spPr/>
    </dgm:pt>
    <dgm:pt modelId="{18560947-3072-4464-963F-B0EEAC43B976}" type="pres">
      <dgm:prSet presAssocID="{EB672A0E-602B-45D8-9BAE-793269EB72B7}" presName="sibTrans" presStyleLbl="sibTrans2D1" presStyleIdx="2" presStyleCnt="3"/>
      <dgm:spPr/>
      <dgm:t>
        <a:bodyPr/>
        <a:lstStyle/>
        <a:p>
          <a:endParaRPr lang="en-US"/>
        </a:p>
      </dgm:t>
    </dgm:pt>
    <dgm:pt modelId="{DF4BE64B-4609-44C3-AA07-366E2F803830}" type="pres">
      <dgm:prSet presAssocID="{EB672A0E-602B-45D8-9BAE-793269EB72B7}" presName="spacerR" presStyleCnt="0"/>
      <dgm:spPr/>
    </dgm:pt>
    <dgm:pt modelId="{3CAB66E9-6E66-4C8E-AE51-EDC640DD71F2}" type="pres">
      <dgm:prSet presAssocID="{6238FFEB-717D-49CA-8DB7-B2F6F4F7A50E}" presName="node" presStyleLbl="node1" presStyleIdx="3" presStyleCnt="4" custScaleX="150790" custScaleY="118374">
        <dgm:presLayoutVars>
          <dgm:bulletEnabled val="1"/>
        </dgm:presLayoutVars>
      </dgm:prSet>
      <dgm:spPr/>
      <dgm:t>
        <a:bodyPr/>
        <a:lstStyle/>
        <a:p>
          <a:endParaRPr lang="en-US"/>
        </a:p>
      </dgm:t>
    </dgm:pt>
  </dgm:ptLst>
  <dgm:cxnLst>
    <dgm:cxn modelId="{F26E7DFF-F4C9-4C86-A17A-6288B65D5168}" type="presOf" srcId="{CCBBE654-82C2-4D5B-8A5A-F5E98C7169E4}" destId="{60419F1E-E95F-4978-89C7-AB3BA59A3A7C}" srcOrd="0" destOrd="0" presId="urn:microsoft.com/office/officeart/2005/8/layout/equation1"/>
    <dgm:cxn modelId="{90054DAB-A904-423E-9819-4EA1B5BA8A35}" srcId="{A9318500-51FB-427B-86BA-F1F91C5CB462}" destId="{491408DB-F509-4996-AB9D-6B4BC47BA893}" srcOrd="1" destOrd="0" parTransId="{A39E6218-1248-4522-B3DE-1469D9E220A8}" sibTransId="{BB0A48EB-B52B-4AEF-B1E1-0C93E9BB30D6}"/>
    <dgm:cxn modelId="{6B279C96-B524-46AB-9491-428B0B483622}" type="presOf" srcId="{BB0A48EB-B52B-4AEF-B1E1-0C93E9BB30D6}" destId="{5CFA68E5-078B-4872-97F1-7EC0F003BCB8}" srcOrd="0" destOrd="0" presId="urn:microsoft.com/office/officeart/2005/8/layout/equation1"/>
    <dgm:cxn modelId="{2C7A2405-6422-4EDF-82F3-96C379D658F8}" srcId="{A9318500-51FB-427B-86BA-F1F91C5CB462}" destId="{FCE2EC9D-71F4-4976-B308-8E22FBE3528C}" srcOrd="2" destOrd="0" parTransId="{3886B8BF-1C5C-49DB-894D-692AE2C0669F}" sibTransId="{EB672A0E-602B-45D8-9BAE-793269EB72B7}"/>
    <dgm:cxn modelId="{E1DF9946-BF47-4773-8E06-612F9FC2AFE2}" type="presOf" srcId="{3B0CE2EF-9854-4A0B-A4B6-AC6E288C783E}" destId="{BDFBE461-8015-40E4-B02E-BA12720D279C}" srcOrd="0" destOrd="0" presId="urn:microsoft.com/office/officeart/2005/8/layout/equation1"/>
    <dgm:cxn modelId="{BC3F1BF2-362F-4EC4-8BE5-3391486AE357}" type="presOf" srcId="{FCE2EC9D-71F4-4976-B308-8E22FBE3528C}" destId="{1FE03F33-3D3B-40ED-BA45-6FE74ABCDEF4}" srcOrd="0" destOrd="0" presId="urn:microsoft.com/office/officeart/2005/8/layout/equation1"/>
    <dgm:cxn modelId="{42A4065A-DD1D-45B3-9379-30ECF256C347}" srcId="{A9318500-51FB-427B-86BA-F1F91C5CB462}" destId="{CCBBE654-82C2-4D5B-8A5A-F5E98C7169E4}" srcOrd="0" destOrd="0" parTransId="{8ABE85B8-0B21-41DD-90A4-0A33198EB322}" sibTransId="{3B0CE2EF-9854-4A0B-A4B6-AC6E288C783E}"/>
    <dgm:cxn modelId="{E1F59615-D126-4BB0-B8DC-29CB323B0BFF}" type="presOf" srcId="{A9318500-51FB-427B-86BA-F1F91C5CB462}" destId="{40BBD1ED-2514-426C-8799-42EBE34D83A5}" srcOrd="0" destOrd="0" presId="urn:microsoft.com/office/officeart/2005/8/layout/equation1"/>
    <dgm:cxn modelId="{DBC144B8-6D12-4671-A29F-B1E327E4DA96}" srcId="{A9318500-51FB-427B-86BA-F1F91C5CB462}" destId="{6238FFEB-717D-49CA-8DB7-B2F6F4F7A50E}" srcOrd="3" destOrd="0" parTransId="{D7A7963E-60A6-44DD-B07F-3B14ADADF3DD}" sibTransId="{AE235616-3BC8-44A8-B91A-E8F5F7D805CF}"/>
    <dgm:cxn modelId="{41A8A21B-06B8-46E9-A0F7-AC20191EB89D}" type="presOf" srcId="{EB672A0E-602B-45D8-9BAE-793269EB72B7}" destId="{18560947-3072-4464-963F-B0EEAC43B976}" srcOrd="0" destOrd="0" presId="urn:microsoft.com/office/officeart/2005/8/layout/equation1"/>
    <dgm:cxn modelId="{633568AD-E191-44C2-80F9-6B9571786B81}" type="presOf" srcId="{491408DB-F509-4996-AB9D-6B4BC47BA893}" destId="{57DDF1BC-F394-47E1-8AC9-0F5A4E6FDBEF}" srcOrd="0" destOrd="0" presId="urn:microsoft.com/office/officeart/2005/8/layout/equation1"/>
    <dgm:cxn modelId="{C6B273CD-F509-4C9E-9A0E-CC7A3488E532}" type="presOf" srcId="{6238FFEB-717D-49CA-8DB7-B2F6F4F7A50E}" destId="{3CAB66E9-6E66-4C8E-AE51-EDC640DD71F2}" srcOrd="0" destOrd="0" presId="urn:microsoft.com/office/officeart/2005/8/layout/equation1"/>
    <dgm:cxn modelId="{6F757AB4-F778-4EA7-BA30-658C82F1A0FF}" type="presParOf" srcId="{40BBD1ED-2514-426C-8799-42EBE34D83A5}" destId="{60419F1E-E95F-4978-89C7-AB3BA59A3A7C}" srcOrd="0" destOrd="0" presId="urn:microsoft.com/office/officeart/2005/8/layout/equation1"/>
    <dgm:cxn modelId="{4FB736AC-A7F6-41A7-9647-69905FE5F77C}" type="presParOf" srcId="{40BBD1ED-2514-426C-8799-42EBE34D83A5}" destId="{B1C2AB40-4B64-4060-AC5A-042411CA6F02}" srcOrd="1" destOrd="0" presId="urn:microsoft.com/office/officeart/2005/8/layout/equation1"/>
    <dgm:cxn modelId="{4A1740E0-9179-46E6-97DE-08319309C5ED}" type="presParOf" srcId="{40BBD1ED-2514-426C-8799-42EBE34D83A5}" destId="{BDFBE461-8015-40E4-B02E-BA12720D279C}" srcOrd="2" destOrd="0" presId="urn:microsoft.com/office/officeart/2005/8/layout/equation1"/>
    <dgm:cxn modelId="{8B89DF7E-0505-4BF3-A5CC-D8DB66D1A819}" type="presParOf" srcId="{40BBD1ED-2514-426C-8799-42EBE34D83A5}" destId="{E85285D2-BC63-450F-A7A2-36F9497EF61F}" srcOrd="3" destOrd="0" presId="urn:microsoft.com/office/officeart/2005/8/layout/equation1"/>
    <dgm:cxn modelId="{F74C36A0-2AFE-4448-AA66-50EA7504F4DE}" type="presParOf" srcId="{40BBD1ED-2514-426C-8799-42EBE34D83A5}" destId="{57DDF1BC-F394-47E1-8AC9-0F5A4E6FDBEF}" srcOrd="4" destOrd="0" presId="urn:microsoft.com/office/officeart/2005/8/layout/equation1"/>
    <dgm:cxn modelId="{0CE065E6-85E8-4EB7-B379-8B4B4AE8E117}" type="presParOf" srcId="{40BBD1ED-2514-426C-8799-42EBE34D83A5}" destId="{FBA80E96-69FF-4CBD-91D6-E8EEEE997B09}" srcOrd="5" destOrd="0" presId="urn:microsoft.com/office/officeart/2005/8/layout/equation1"/>
    <dgm:cxn modelId="{EF6D243D-8EEA-455F-A28B-DB8AF7583817}" type="presParOf" srcId="{40BBD1ED-2514-426C-8799-42EBE34D83A5}" destId="{5CFA68E5-078B-4872-97F1-7EC0F003BCB8}" srcOrd="6" destOrd="0" presId="urn:microsoft.com/office/officeart/2005/8/layout/equation1"/>
    <dgm:cxn modelId="{0BB8C81E-B288-459B-B4F6-9C4A7237B276}" type="presParOf" srcId="{40BBD1ED-2514-426C-8799-42EBE34D83A5}" destId="{8F5EA961-CC6C-427A-9056-42DE5DA5E101}" srcOrd="7" destOrd="0" presId="urn:microsoft.com/office/officeart/2005/8/layout/equation1"/>
    <dgm:cxn modelId="{9D74CBF8-5421-4421-B13F-87C8D99914CA}" type="presParOf" srcId="{40BBD1ED-2514-426C-8799-42EBE34D83A5}" destId="{1FE03F33-3D3B-40ED-BA45-6FE74ABCDEF4}" srcOrd="8" destOrd="0" presId="urn:microsoft.com/office/officeart/2005/8/layout/equation1"/>
    <dgm:cxn modelId="{3241AAF3-98CA-4A7E-9C6A-806292CB5359}" type="presParOf" srcId="{40BBD1ED-2514-426C-8799-42EBE34D83A5}" destId="{342ECFC0-19C1-414A-9760-7A3CF10444DE}" srcOrd="9" destOrd="0" presId="urn:microsoft.com/office/officeart/2005/8/layout/equation1"/>
    <dgm:cxn modelId="{79DA6B70-0AB2-412F-98A2-6B20F6F25563}" type="presParOf" srcId="{40BBD1ED-2514-426C-8799-42EBE34D83A5}" destId="{18560947-3072-4464-963F-B0EEAC43B976}" srcOrd="10" destOrd="0" presId="urn:microsoft.com/office/officeart/2005/8/layout/equation1"/>
    <dgm:cxn modelId="{28A5324F-0E9A-4FD9-BB43-B319E91E4F30}" type="presParOf" srcId="{40BBD1ED-2514-426C-8799-42EBE34D83A5}" destId="{DF4BE64B-4609-44C3-AA07-366E2F803830}" srcOrd="11" destOrd="0" presId="urn:microsoft.com/office/officeart/2005/8/layout/equation1"/>
    <dgm:cxn modelId="{F574214D-D272-480E-A265-228190F37E31}" type="presParOf" srcId="{40BBD1ED-2514-426C-8799-42EBE34D83A5}" destId="{3CAB66E9-6E66-4C8E-AE51-EDC640DD71F2}"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83D48-4D2D-4A03-ACB5-CB12CCF13ABD}">
      <dsp:nvSpPr>
        <dsp:cNvPr id="0" name=""/>
        <dsp:cNvSpPr/>
      </dsp:nvSpPr>
      <dsp:spPr>
        <a:xfrm>
          <a:off x="3338196" y="2537"/>
          <a:ext cx="1477007" cy="960054"/>
        </a:xfrm>
        <a:prstGeom prst="roundRect">
          <a:avLst/>
        </a:prstGeom>
        <a:solidFill>
          <a:schemeClr val="lt1">
            <a:hueOff val="0"/>
            <a:satOff val="0"/>
            <a:lumOff val="0"/>
            <a:alphaOff val="0"/>
          </a:schemeClr>
        </a:solidFill>
        <a:ln w="47625" cap="flat" cmpd="dbl" algn="ctr">
          <a:solidFill>
            <a:schemeClr val="accent2">
              <a:shade val="80000"/>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Human Resource Development</a:t>
          </a:r>
          <a:endParaRPr lang="en-US" sz="1800" kern="1200" dirty="0"/>
        </a:p>
      </dsp:txBody>
      <dsp:txXfrm>
        <a:off x="3385062" y="49403"/>
        <a:ext cx="1383275" cy="866322"/>
      </dsp:txXfrm>
    </dsp:sp>
    <dsp:sp modelId="{47F8265D-E1C0-4241-B995-227D15388854}">
      <dsp:nvSpPr>
        <dsp:cNvPr id="0" name=""/>
        <dsp:cNvSpPr/>
      </dsp:nvSpPr>
      <dsp:spPr>
        <a:xfrm>
          <a:off x="2159971" y="482564"/>
          <a:ext cx="3833456" cy="3833456"/>
        </a:xfrm>
        <a:custGeom>
          <a:avLst/>
          <a:gdLst/>
          <a:ahLst/>
          <a:cxnLst/>
          <a:rect l="0" t="0" r="0" b="0"/>
          <a:pathLst>
            <a:path>
              <a:moveTo>
                <a:pt x="2665361" y="152246"/>
              </a:moveTo>
              <a:arcTo wR="1916728" hR="1916728" stAng="17579431" swAng="1959759"/>
            </a:path>
          </a:pathLst>
        </a:custGeom>
        <a:noFill/>
        <a:ln w="100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FE569FF-14D8-483F-84F6-7928FD8AA034}">
      <dsp:nvSpPr>
        <dsp:cNvPr id="0" name=""/>
        <dsp:cNvSpPr/>
      </dsp:nvSpPr>
      <dsp:spPr>
        <a:xfrm>
          <a:off x="5161113" y="1326964"/>
          <a:ext cx="1477007" cy="960054"/>
        </a:xfrm>
        <a:prstGeom prst="roundRect">
          <a:avLst/>
        </a:prstGeom>
        <a:solidFill>
          <a:schemeClr val="lt1">
            <a:hueOff val="0"/>
            <a:satOff val="0"/>
            <a:lumOff val="0"/>
            <a:alphaOff val="0"/>
          </a:schemeClr>
        </a:solidFill>
        <a:ln w="47625" cap="flat" cmpd="dbl" algn="ctr">
          <a:solidFill>
            <a:schemeClr val="accent2">
              <a:shade val="80000"/>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Business Application</a:t>
          </a:r>
          <a:endParaRPr lang="en-US" sz="1800" kern="1200" dirty="0"/>
        </a:p>
      </dsp:txBody>
      <dsp:txXfrm>
        <a:off x="5207979" y="1373830"/>
        <a:ext cx="1383275" cy="866322"/>
      </dsp:txXfrm>
    </dsp:sp>
    <dsp:sp modelId="{3CCECF5F-E012-4FA4-84FC-5D85497417AC}">
      <dsp:nvSpPr>
        <dsp:cNvPr id="0" name=""/>
        <dsp:cNvSpPr/>
      </dsp:nvSpPr>
      <dsp:spPr>
        <a:xfrm>
          <a:off x="2159971" y="482564"/>
          <a:ext cx="3833456" cy="3833456"/>
        </a:xfrm>
        <a:custGeom>
          <a:avLst/>
          <a:gdLst/>
          <a:ahLst/>
          <a:cxnLst/>
          <a:rect l="0" t="0" r="0" b="0"/>
          <a:pathLst>
            <a:path>
              <a:moveTo>
                <a:pt x="3830844" y="1816699"/>
              </a:moveTo>
              <a:arcTo wR="1916728" hR="1916728" stAng="21420511" swAng="2194936"/>
            </a:path>
          </a:pathLst>
        </a:custGeom>
        <a:noFill/>
        <a:ln w="100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68EB296-52B9-42F8-A886-A0E7DDED50E0}">
      <dsp:nvSpPr>
        <dsp:cNvPr id="0" name=""/>
        <dsp:cNvSpPr/>
      </dsp:nvSpPr>
      <dsp:spPr>
        <a:xfrm>
          <a:off x="4464820" y="3469931"/>
          <a:ext cx="1477007" cy="960054"/>
        </a:xfrm>
        <a:prstGeom prst="roundRect">
          <a:avLst/>
        </a:prstGeom>
        <a:solidFill>
          <a:schemeClr val="lt1">
            <a:hueOff val="0"/>
            <a:satOff val="0"/>
            <a:lumOff val="0"/>
            <a:alphaOff val="0"/>
          </a:schemeClr>
        </a:solidFill>
        <a:ln w="47625" cap="flat" cmpd="dbl" algn="ctr">
          <a:solidFill>
            <a:schemeClr val="accent2">
              <a:shade val="80000"/>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Personal Assessment</a:t>
          </a:r>
          <a:endParaRPr lang="en-US" sz="1800" kern="1200" dirty="0"/>
        </a:p>
      </dsp:txBody>
      <dsp:txXfrm>
        <a:off x="4511686" y="3516797"/>
        <a:ext cx="1383275" cy="866322"/>
      </dsp:txXfrm>
    </dsp:sp>
    <dsp:sp modelId="{4B64C6C0-3230-4823-8B4A-9605BBFCBBA6}">
      <dsp:nvSpPr>
        <dsp:cNvPr id="0" name=""/>
        <dsp:cNvSpPr/>
      </dsp:nvSpPr>
      <dsp:spPr>
        <a:xfrm>
          <a:off x="2159971" y="482564"/>
          <a:ext cx="3833456" cy="3833456"/>
        </a:xfrm>
        <a:custGeom>
          <a:avLst/>
          <a:gdLst/>
          <a:ahLst/>
          <a:cxnLst/>
          <a:rect l="0" t="0" r="0" b="0"/>
          <a:pathLst>
            <a:path>
              <a:moveTo>
                <a:pt x="2297244" y="3795306"/>
              </a:moveTo>
              <a:arcTo wR="1916728" hR="1916728" stAng="4712961" swAng="1374077"/>
            </a:path>
          </a:pathLst>
        </a:custGeom>
        <a:noFill/>
        <a:ln w="100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285008E-2CA3-4573-8577-F0FDBA3804E0}">
      <dsp:nvSpPr>
        <dsp:cNvPr id="0" name=""/>
        <dsp:cNvSpPr/>
      </dsp:nvSpPr>
      <dsp:spPr>
        <a:xfrm>
          <a:off x="2211571" y="3469931"/>
          <a:ext cx="1477007" cy="960054"/>
        </a:xfrm>
        <a:prstGeom prst="roundRect">
          <a:avLst/>
        </a:prstGeom>
        <a:solidFill>
          <a:schemeClr val="lt1">
            <a:hueOff val="0"/>
            <a:satOff val="0"/>
            <a:lumOff val="0"/>
            <a:alphaOff val="0"/>
          </a:schemeClr>
        </a:solidFill>
        <a:ln w="47625" cap="flat" cmpd="dbl" algn="ctr">
          <a:solidFill>
            <a:schemeClr val="accent2">
              <a:shade val="80000"/>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International Leadership</a:t>
          </a:r>
          <a:endParaRPr lang="en-US" sz="1800" kern="1200" dirty="0"/>
        </a:p>
      </dsp:txBody>
      <dsp:txXfrm>
        <a:off x="2258437" y="3516797"/>
        <a:ext cx="1383275" cy="866322"/>
      </dsp:txXfrm>
    </dsp:sp>
    <dsp:sp modelId="{271553A3-C943-452C-84E2-FB44EABE7FE5}">
      <dsp:nvSpPr>
        <dsp:cNvPr id="0" name=""/>
        <dsp:cNvSpPr/>
      </dsp:nvSpPr>
      <dsp:spPr>
        <a:xfrm>
          <a:off x="2159971" y="482564"/>
          <a:ext cx="3833456" cy="3833456"/>
        </a:xfrm>
        <a:custGeom>
          <a:avLst/>
          <a:gdLst/>
          <a:ahLst/>
          <a:cxnLst/>
          <a:rect l="0" t="0" r="0" b="0"/>
          <a:pathLst>
            <a:path>
              <a:moveTo>
                <a:pt x="320073" y="2977172"/>
              </a:moveTo>
              <a:arcTo wR="1916728" hR="1916728" stAng="8784553" swAng="2194936"/>
            </a:path>
          </a:pathLst>
        </a:custGeom>
        <a:noFill/>
        <a:ln w="100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20069BC-22A7-4D41-953A-C0142627C5B9}">
      <dsp:nvSpPr>
        <dsp:cNvPr id="0" name=""/>
        <dsp:cNvSpPr/>
      </dsp:nvSpPr>
      <dsp:spPr>
        <a:xfrm>
          <a:off x="1515279" y="1326964"/>
          <a:ext cx="1477007" cy="960054"/>
        </a:xfrm>
        <a:prstGeom prst="roundRect">
          <a:avLst/>
        </a:prstGeom>
        <a:solidFill>
          <a:schemeClr val="lt1">
            <a:hueOff val="0"/>
            <a:satOff val="0"/>
            <a:lumOff val="0"/>
            <a:alphaOff val="0"/>
          </a:schemeClr>
        </a:solidFill>
        <a:ln w="47625" cap="flat" cmpd="dbl" algn="ctr">
          <a:solidFill>
            <a:schemeClr val="accent2">
              <a:shade val="80000"/>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Personal Development</a:t>
          </a:r>
          <a:endParaRPr lang="en-US" sz="1800" kern="1200" dirty="0"/>
        </a:p>
      </dsp:txBody>
      <dsp:txXfrm>
        <a:off x="1562145" y="1373830"/>
        <a:ext cx="1383275" cy="866322"/>
      </dsp:txXfrm>
    </dsp:sp>
    <dsp:sp modelId="{8609CA28-B5A5-4BED-A9C1-468A50E1B79D}">
      <dsp:nvSpPr>
        <dsp:cNvPr id="0" name=""/>
        <dsp:cNvSpPr/>
      </dsp:nvSpPr>
      <dsp:spPr>
        <a:xfrm>
          <a:off x="2159971" y="482564"/>
          <a:ext cx="3833456" cy="3833456"/>
        </a:xfrm>
        <a:custGeom>
          <a:avLst/>
          <a:gdLst/>
          <a:ahLst/>
          <a:cxnLst/>
          <a:rect l="0" t="0" r="0" b="0"/>
          <a:pathLst>
            <a:path>
              <a:moveTo>
                <a:pt x="334206" y="835307"/>
              </a:moveTo>
              <a:arcTo wR="1916728" hR="1916728" stAng="12860811" swAng="1959759"/>
            </a:path>
          </a:pathLst>
        </a:custGeom>
        <a:noFill/>
        <a:ln w="100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83D48-4D2D-4A03-ACB5-CB12CCF13ABD}">
      <dsp:nvSpPr>
        <dsp:cNvPr id="0" name=""/>
        <dsp:cNvSpPr/>
      </dsp:nvSpPr>
      <dsp:spPr>
        <a:xfrm>
          <a:off x="3334708" y="2943"/>
          <a:ext cx="1674483" cy="1088414"/>
        </a:xfrm>
        <a:prstGeom prst="roundRect">
          <a:avLst/>
        </a:prstGeom>
        <a:solidFill>
          <a:schemeClr val="accent4"/>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Human Resource Development</a:t>
          </a:r>
          <a:endParaRPr lang="en-US" sz="2100" kern="1200" dirty="0"/>
        </a:p>
      </dsp:txBody>
      <dsp:txXfrm>
        <a:off x="3387840" y="56075"/>
        <a:ext cx="1568219" cy="982150"/>
      </dsp:txXfrm>
    </dsp:sp>
    <dsp:sp modelId="{47F8265D-E1C0-4241-B995-227D15388854}">
      <dsp:nvSpPr>
        <dsp:cNvPr id="0" name=""/>
        <dsp:cNvSpPr/>
      </dsp:nvSpPr>
      <dsp:spPr>
        <a:xfrm>
          <a:off x="1994766" y="547151"/>
          <a:ext cx="4354367" cy="4354367"/>
        </a:xfrm>
        <a:custGeom>
          <a:avLst/>
          <a:gdLst/>
          <a:ahLst/>
          <a:cxnLst/>
          <a:rect l="0" t="0" r="0" b="0"/>
          <a:pathLst>
            <a:path>
              <a:moveTo>
                <a:pt x="3025961" y="172263"/>
              </a:moveTo>
              <a:arcTo wR="2177183" hR="2177183" stAng="17576716" swAng="1964426"/>
            </a:path>
          </a:pathLst>
        </a:custGeom>
        <a:noFill/>
        <a:ln w="100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FE569FF-14D8-483F-84F6-7928FD8AA034}">
      <dsp:nvSpPr>
        <dsp:cNvPr id="0" name=""/>
        <dsp:cNvSpPr/>
      </dsp:nvSpPr>
      <dsp:spPr>
        <a:xfrm>
          <a:off x="5405332" y="1507340"/>
          <a:ext cx="1674483" cy="1088414"/>
        </a:xfrm>
        <a:prstGeom prst="roundRect">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Business Application</a:t>
          </a:r>
          <a:endParaRPr lang="en-US" sz="2100" kern="1200" dirty="0"/>
        </a:p>
      </dsp:txBody>
      <dsp:txXfrm>
        <a:off x="5458464" y="1560472"/>
        <a:ext cx="1568219" cy="982150"/>
      </dsp:txXfrm>
    </dsp:sp>
    <dsp:sp modelId="{3CCECF5F-E012-4FA4-84FC-5D85497417AC}">
      <dsp:nvSpPr>
        <dsp:cNvPr id="0" name=""/>
        <dsp:cNvSpPr/>
      </dsp:nvSpPr>
      <dsp:spPr>
        <a:xfrm>
          <a:off x="1991102" y="394262"/>
          <a:ext cx="4354367" cy="4354367"/>
        </a:xfrm>
        <a:custGeom>
          <a:avLst/>
          <a:gdLst/>
          <a:ahLst/>
          <a:cxnLst/>
          <a:rect l="0" t="0" r="0" b="0"/>
          <a:pathLst>
            <a:path>
              <a:moveTo>
                <a:pt x="4354036" y="2215130"/>
              </a:moveTo>
              <a:arcTo wR="2177183" hR="2177183" stAng="59920" swAng="2147449"/>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68EB296-52B9-42F8-A886-A0E7DDED50E0}">
      <dsp:nvSpPr>
        <dsp:cNvPr id="0" name=""/>
        <dsp:cNvSpPr/>
      </dsp:nvSpPr>
      <dsp:spPr>
        <a:xfrm>
          <a:off x="4533900" y="3886208"/>
          <a:ext cx="1674483" cy="1088414"/>
        </a:xfrm>
        <a:prstGeom prst="roundRect">
          <a:avLst/>
        </a:prstGeom>
        <a:solidFill>
          <a:schemeClr val="accent2"/>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4">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Personal Assessment</a:t>
          </a:r>
          <a:endParaRPr lang="en-US" sz="2100" kern="1200" dirty="0"/>
        </a:p>
      </dsp:txBody>
      <dsp:txXfrm>
        <a:off x="4587032" y="3939340"/>
        <a:ext cx="1568219" cy="982150"/>
      </dsp:txXfrm>
    </dsp:sp>
    <dsp:sp modelId="{4B64C6C0-3230-4823-8B4A-9605BBFCBBA6}">
      <dsp:nvSpPr>
        <dsp:cNvPr id="0" name=""/>
        <dsp:cNvSpPr/>
      </dsp:nvSpPr>
      <dsp:spPr>
        <a:xfrm>
          <a:off x="1747963" y="510525"/>
          <a:ext cx="4354367" cy="4354367"/>
        </a:xfrm>
        <a:custGeom>
          <a:avLst/>
          <a:gdLst/>
          <a:ahLst/>
          <a:cxnLst/>
          <a:rect l="0" t="0" r="0" b="0"/>
          <a:pathLst>
            <a:path>
              <a:moveTo>
                <a:pt x="2778173" y="4269775"/>
              </a:moveTo>
              <a:arcTo wR="2177183" hR="2177183" stAng="4438560" swAng="1258059"/>
            </a:path>
          </a:pathLst>
        </a:custGeom>
        <a:noFill/>
        <a:ln w="100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285008E-2CA3-4573-8577-F0FDBA3804E0}">
      <dsp:nvSpPr>
        <dsp:cNvPr id="0" name=""/>
        <dsp:cNvSpPr/>
      </dsp:nvSpPr>
      <dsp:spPr>
        <a:xfrm>
          <a:off x="2054991" y="3941505"/>
          <a:ext cx="1674483" cy="1088414"/>
        </a:xfrm>
        <a:prstGeom prst="roundRect">
          <a:avLst/>
        </a:prstGeom>
        <a:solidFill>
          <a:schemeClr val="accent5">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International Leadership</a:t>
          </a:r>
          <a:endParaRPr lang="en-US" sz="2100" kern="1200" dirty="0"/>
        </a:p>
      </dsp:txBody>
      <dsp:txXfrm>
        <a:off x="2108123" y="3994637"/>
        <a:ext cx="1568219" cy="982150"/>
      </dsp:txXfrm>
    </dsp:sp>
    <dsp:sp modelId="{271553A3-C943-452C-84E2-FB44EABE7FE5}">
      <dsp:nvSpPr>
        <dsp:cNvPr id="0" name=""/>
        <dsp:cNvSpPr/>
      </dsp:nvSpPr>
      <dsp:spPr>
        <a:xfrm>
          <a:off x="1994766" y="547151"/>
          <a:ext cx="4354367" cy="4354367"/>
        </a:xfrm>
        <a:custGeom>
          <a:avLst/>
          <a:gdLst/>
          <a:ahLst/>
          <a:cxnLst/>
          <a:rect l="0" t="0" r="0" b="0"/>
          <a:pathLst>
            <a:path>
              <a:moveTo>
                <a:pt x="364255" y="3382761"/>
              </a:moveTo>
              <a:arcTo wR="2177183" hR="2177183" stAng="8782591" swAng="2198522"/>
            </a:path>
          </a:pathLst>
        </a:custGeom>
        <a:noFill/>
        <a:ln w="100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20069BC-22A7-4D41-953A-C0142627C5B9}">
      <dsp:nvSpPr>
        <dsp:cNvPr id="0" name=""/>
        <dsp:cNvSpPr/>
      </dsp:nvSpPr>
      <dsp:spPr>
        <a:xfrm>
          <a:off x="1264083" y="1507340"/>
          <a:ext cx="1674483" cy="1088414"/>
        </a:xfrm>
        <a:prstGeom prst="roundRect">
          <a:avLst/>
        </a:prstGeom>
        <a:solidFill>
          <a:schemeClr val="accent6">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6">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Personal Development</a:t>
          </a:r>
          <a:endParaRPr lang="en-US" sz="2100" kern="1200" dirty="0"/>
        </a:p>
      </dsp:txBody>
      <dsp:txXfrm>
        <a:off x="1317215" y="1560472"/>
        <a:ext cx="1568219" cy="982150"/>
      </dsp:txXfrm>
    </dsp:sp>
    <dsp:sp modelId="{8609CA28-B5A5-4BED-A9C1-468A50E1B79D}">
      <dsp:nvSpPr>
        <dsp:cNvPr id="0" name=""/>
        <dsp:cNvSpPr/>
      </dsp:nvSpPr>
      <dsp:spPr>
        <a:xfrm>
          <a:off x="1994766" y="547151"/>
          <a:ext cx="4354367" cy="4354367"/>
        </a:xfrm>
        <a:custGeom>
          <a:avLst/>
          <a:gdLst/>
          <a:ahLst/>
          <a:cxnLst/>
          <a:rect l="0" t="0" r="0" b="0"/>
          <a:pathLst>
            <a:path>
              <a:moveTo>
                <a:pt x="378922" y="949834"/>
              </a:moveTo>
              <a:arcTo wR="2177183" hR="2177183" stAng="12858859" swAng="1964426"/>
            </a:path>
          </a:pathLst>
        </a:custGeom>
        <a:noFill/>
        <a:ln w="10000"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FA2EF-770B-42F4-8F1D-4E23302B1386}">
      <dsp:nvSpPr>
        <dsp:cNvPr id="0" name=""/>
        <dsp:cNvSpPr/>
      </dsp:nvSpPr>
      <dsp:spPr>
        <a:xfrm>
          <a:off x="2974975" y="535"/>
          <a:ext cx="2203448" cy="113343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Preparation for Internationalization (1)</a:t>
          </a:r>
          <a:endParaRPr lang="en-US" sz="2000" kern="1200" dirty="0"/>
        </a:p>
      </dsp:txBody>
      <dsp:txXfrm>
        <a:off x="3030305" y="55865"/>
        <a:ext cx="2092788" cy="1022774"/>
      </dsp:txXfrm>
    </dsp:sp>
    <dsp:sp modelId="{903030CF-A910-4789-B45A-DDBF34B48913}">
      <dsp:nvSpPr>
        <dsp:cNvPr id="0" name=""/>
        <dsp:cNvSpPr/>
      </dsp:nvSpPr>
      <dsp:spPr>
        <a:xfrm>
          <a:off x="2205552" y="567252"/>
          <a:ext cx="3742294" cy="3742294"/>
        </a:xfrm>
        <a:custGeom>
          <a:avLst/>
          <a:gdLst/>
          <a:ahLst/>
          <a:cxnLst/>
          <a:rect l="0" t="0" r="0" b="0"/>
          <a:pathLst>
            <a:path>
              <a:moveTo>
                <a:pt x="3152285" y="507373"/>
              </a:moveTo>
              <a:arcTo wR="1871147" hR="1871147" stAng="18792628" swAng="1321232"/>
            </a:path>
          </a:pathLst>
        </a:custGeom>
        <a:noFill/>
        <a:ln w="100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5449ACA-F59F-41EB-B4A0-7AB30AC1A143}">
      <dsp:nvSpPr>
        <dsp:cNvPr id="0" name=""/>
        <dsp:cNvSpPr/>
      </dsp:nvSpPr>
      <dsp:spPr>
        <a:xfrm>
          <a:off x="5075975" y="1871682"/>
          <a:ext cx="1743744" cy="1133434"/>
        </a:xfrm>
        <a:prstGeom prst="roundRect">
          <a:avLst/>
        </a:prstGeom>
        <a:solidFill>
          <a:schemeClr val="accent2">
            <a:hueOff val="915447"/>
            <a:satOff val="-16269"/>
            <a:lumOff val="52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t>Standard Operating </a:t>
          </a:r>
          <a:r>
            <a:rPr lang="en-US" sz="2000" kern="1200" dirty="0" smtClean="0"/>
            <a:t>Procedures (2)</a:t>
          </a:r>
          <a:endParaRPr lang="en-US" sz="2000" kern="1200" dirty="0"/>
        </a:p>
      </dsp:txBody>
      <dsp:txXfrm>
        <a:off x="5131305" y="1927012"/>
        <a:ext cx="1633084" cy="1022774"/>
      </dsp:txXfrm>
    </dsp:sp>
    <dsp:sp modelId="{25C00DF1-7F73-4D6A-ADBE-EA3CF4899FB1}">
      <dsp:nvSpPr>
        <dsp:cNvPr id="0" name=""/>
        <dsp:cNvSpPr/>
      </dsp:nvSpPr>
      <dsp:spPr>
        <a:xfrm>
          <a:off x="2205552" y="567252"/>
          <a:ext cx="3742294" cy="3742294"/>
        </a:xfrm>
        <a:custGeom>
          <a:avLst/>
          <a:gdLst/>
          <a:ahLst/>
          <a:cxnLst/>
          <a:rect l="0" t="0" r="0" b="0"/>
          <a:pathLst>
            <a:path>
              <a:moveTo>
                <a:pt x="3548226" y="2700966"/>
              </a:moveTo>
              <a:arcTo wR="1871147" hR="1871147" stAng="1579573" swAng="1632335"/>
            </a:path>
          </a:pathLst>
        </a:custGeom>
        <a:noFill/>
        <a:ln w="10000" cap="flat" cmpd="sng" algn="ctr">
          <a:solidFill>
            <a:schemeClr val="accent2">
              <a:hueOff val="915447"/>
              <a:satOff val="-16269"/>
              <a:lumOff val="523"/>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6046061-1C85-4E32-893F-3CF77ADEB5D7}">
      <dsp:nvSpPr>
        <dsp:cNvPr id="0" name=""/>
        <dsp:cNvSpPr/>
      </dsp:nvSpPr>
      <dsp:spPr>
        <a:xfrm>
          <a:off x="3204827" y="3742830"/>
          <a:ext cx="1743744" cy="1133434"/>
        </a:xfrm>
        <a:prstGeom prst="roundRect">
          <a:avLst/>
        </a:prstGeom>
        <a:solidFill>
          <a:schemeClr val="accent4">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 Employee Development (3)</a:t>
          </a:r>
          <a:endParaRPr lang="en-US" sz="2000" kern="1200" dirty="0"/>
        </a:p>
      </dsp:txBody>
      <dsp:txXfrm>
        <a:off x="3260157" y="3798160"/>
        <a:ext cx="1633084" cy="1022774"/>
      </dsp:txXfrm>
    </dsp:sp>
    <dsp:sp modelId="{F48D7E99-556B-481A-93D6-306F222693F1}">
      <dsp:nvSpPr>
        <dsp:cNvPr id="0" name=""/>
        <dsp:cNvSpPr/>
      </dsp:nvSpPr>
      <dsp:spPr>
        <a:xfrm>
          <a:off x="2205552" y="567252"/>
          <a:ext cx="3742294" cy="3742294"/>
        </a:xfrm>
        <a:custGeom>
          <a:avLst/>
          <a:gdLst/>
          <a:ahLst/>
          <a:cxnLst/>
          <a:rect l="0" t="0" r="0" b="0"/>
          <a:pathLst>
            <a:path>
              <a:moveTo>
                <a:pt x="758981" y="3375899"/>
              </a:moveTo>
              <a:arcTo wR="1871147" hR="1871147" stAng="7588091" swAng="1632335"/>
            </a:path>
          </a:pathLst>
        </a:custGeom>
        <a:noFill/>
        <a:ln w="10000" cap="flat" cmpd="sng" algn="ctr">
          <a:solidFill>
            <a:schemeClr val="accent2">
              <a:hueOff val="1830893"/>
              <a:satOff val="-32539"/>
              <a:lumOff val="1046"/>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E99CEC5-7506-450B-BF1D-3CD3D07C78BA}">
      <dsp:nvSpPr>
        <dsp:cNvPr id="0" name=""/>
        <dsp:cNvSpPr/>
      </dsp:nvSpPr>
      <dsp:spPr>
        <a:xfrm>
          <a:off x="1333680" y="1871682"/>
          <a:ext cx="1743744" cy="1133434"/>
        </a:xfrm>
        <a:prstGeom prst="roundRect">
          <a:avLst/>
        </a:prstGeom>
        <a:solidFill>
          <a:schemeClr val="accent3">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Performance Appraisals </a:t>
          </a:r>
        </a:p>
        <a:p>
          <a:pPr lvl="0" algn="ctr" defTabSz="889000">
            <a:lnSpc>
              <a:spcPct val="90000"/>
            </a:lnSpc>
            <a:spcBef>
              <a:spcPct val="0"/>
            </a:spcBef>
            <a:spcAft>
              <a:spcPct val="35000"/>
            </a:spcAft>
          </a:pPr>
          <a:r>
            <a:rPr lang="en-US" sz="2000" kern="1200" dirty="0" smtClean="0"/>
            <a:t>(4)</a:t>
          </a:r>
          <a:endParaRPr lang="en-US" sz="2000" kern="1200" dirty="0"/>
        </a:p>
      </dsp:txBody>
      <dsp:txXfrm>
        <a:off x="1389010" y="1927012"/>
        <a:ext cx="1633084" cy="1022774"/>
      </dsp:txXfrm>
    </dsp:sp>
    <dsp:sp modelId="{62A96093-30A7-4065-9841-6EC262C8EBD2}">
      <dsp:nvSpPr>
        <dsp:cNvPr id="0" name=""/>
        <dsp:cNvSpPr/>
      </dsp:nvSpPr>
      <dsp:spPr>
        <a:xfrm>
          <a:off x="2205552" y="567252"/>
          <a:ext cx="3742294" cy="3742294"/>
        </a:xfrm>
        <a:custGeom>
          <a:avLst/>
          <a:gdLst/>
          <a:ahLst/>
          <a:cxnLst/>
          <a:rect l="0" t="0" r="0" b="0"/>
          <a:pathLst>
            <a:path>
              <a:moveTo>
                <a:pt x="172137" y="1087209"/>
              </a:moveTo>
              <a:arcTo wR="1871147" hR="1871147" stAng="12286140" swAng="1321232"/>
            </a:path>
          </a:pathLst>
        </a:custGeom>
        <a:noFill/>
        <a:ln w="10000" cap="flat" cmpd="sng" algn="ctr">
          <a:solidFill>
            <a:schemeClr val="accent2">
              <a:hueOff val="2746340"/>
              <a:satOff val="-48808"/>
              <a:lumOff val="1569"/>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19F1E-E95F-4978-89C7-AB3BA59A3A7C}">
      <dsp:nvSpPr>
        <dsp:cNvPr id="0" name=""/>
        <dsp:cNvSpPr/>
      </dsp:nvSpPr>
      <dsp:spPr>
        <a:xfrm>
          <a:off x="5124" y="1820019"/>
          <a:ext cx="1160561" cy="1160561"/>
        </a:xfrm>
        <a:prstGeom prst="ellips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3399"/>
              </a:solidFill>
            </a:rPr>
            <a:t>Increased Activities</a:t>
          </a:r>
          <a:endParaRPr lang="en-US" sz="1500" b="1" kern="1200" dirty="0">
            <a:solidFill>
              <a:srgbClr val="003399"/>
            </a:solidFill>
          </a:endParaRPr>
        </a:p>
      </dsp:txBody>
      <dsp:txXfrm>
        <a:off x="175084" y="1989979"/>
        <a:ext cx="820641" cy="820641"/>
      </dsp:txXfrm>
    </dsp:sp>
    <dsp:sp modelId="{BDFBE461-8015-40E4-B02E-BA12720D279C}">
      <dsp:nvSpPr>
        <dsp:cNvPr id="0" name=""/>
        <dsp:cNvSpPr/>
      </dsp:nvSpPr>
      <dsp:spPr>
        <a:xfrm>
          <a:off x="1259923" y="2063737"/>
          <a:ext cx="673125" cy="67312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1349146" y="2321140"/>
        <a:ext cx="494679" cy="158319"/>
      </dsp:txXfrm>
    </dsp:sp>
    <dsp:sp modelId="{57DDF1BC-F394-47E1-8AC9-0F5A4E6FDBEF}">
      <dsp:nvSpPr>
        <dsp:cNvPr id="0" name=""/>
        <dsp:cNvSpPr/>
      </dsp:nvSpPr>
      <dsp:spPr>
        <a:xfrm>
          <a:off x="2027286" y="1772877"/>
          <a:ext cx="1333206" cy="1254845"/>
        </a:xfrm>
        <a:prstGeom prst="ellips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3399"/>
              </a:solidFill>
            </a:rPr>
            <a:t>Expatriates</a:t>
          </a:r>
          <a:endParaRPr lang="en-US" sz="1500" b="1" kern="1200" dirty="0">
            <a:solidFill>
              <a:srgbClr val="003399"/>
            </a:solidFill>
          </a:endParaRPr>
        </a:p>
      </dsp:txBody>
      <dsp:txXfrm>
        <a:off x="2222529" y="1956645"/>
        <a:ext cx="942720" cy="887309"/>
      </dsp:txXfrm>
    </dsp:sp>
    <dsp:sp modelId="{5CFA68E5-078B-4872-97F1-7EC0F003BCB8}">
      <dsp:nvSpPr>
        <dsp:cNvPr id="0" name=""/>
        <dsp:cNvSpPr/>
      </dsp:nvSpPr>
      <dsp:spPr>
        <a:xfrm>
          <a:off x="3454731" y="2063737"/>
          <a:ext cx="673125" cy="67312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543954" y="2321140"/>
        <a:ext cx="494679" cy="158319"/>
      </dsp:txXfrm>
    </dsp:sp>
    <dsp:sp modelId="{1FE03F33-3D3B-40ED-BA45-6FE74ABCDEF4}">
      <dsp:nvSpPr>
        <dsp:cNvPr id="0" name=""/>
        <dsp:cNvSpPr/>
      </dsp:nvSpPr>
      <dsp:spPr>
        <a:xfrm>
          <a:off x="4222094" y="1752602"/>
          <a:ext cx="1695569" cy="1295395"/>
        </a:xfrm>
        <a:prstGeom prst="ellips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3399"/>
              </a:solidFill>
            </a:rPr>
            <a:t>Latin America</a:t>
          </a:r>
        </a:p>
        <a:p>
          <a:pPr lvl="0" algn="ctr" defTabSz="666750">
            <a:lnSpc>
              <a:spcPct val="90000"/>
            </a:lnSpc>
            <a:spcBef>
              <a:spcPct val="0"/>
            </a:spcBef>
            <a:spcAft>
              <a:spcPct val="35000"/>
            </a:spcAft>
          </a:pPr>
          <a:r>
            <a:rPr lang="en-US" sz="1500" b="1" kern="1200" dirty="0" smtClean="0">
              <a:solidFill>
                <a:srgbClr val="003399"/>
              </a:solidFill>
            </a:rPr>
            <a:t>Market Development</a:t>
          </a:r>
          <a:endParaRPr lang="en-US" sz="1500" b="1" kern="1200" dirty="0">
            <a:solidFill>
              <a:srgbClr val="003399"/>
            </a:solidFill>
          </a:endParaRPr>
        </a:p>
      </dsp:txBody>
      <dsp:txXfrm>
        <a:off x="4470404" y="1942308"/>
        <a:ext cx="1198949" cy="915983"/>
      </dsp:txXfrm>
    </dsp:sp>
    <dsp:sp modelId="{18560947-3072-4464-963F-B0EEAC43B976}">
      <dsp:nvSpPr>
        <dsp:cNvPr id="0" name=""/>
        <dsp:cNvSpPr/>
      </dsp:nvSpPr>
      <dsp:spPr>
        <a:xfrm>
          <a:off x="6011901" y="2063737"/>
          <a:ext cx="673125" cy="673125"/>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en-US" sz="3100" kern="1200"/>
        </a:p>
      </dsp:txBody>
      <dsp:txXfrm>
        <a:off x="6101124" y="2202401"/>
        <a:ext cx="494679" cy="395797"/>
      </dsp:txXfrm>
    </dsp:sp>
    <dsp:sp modelId="{3CAB66E9-6E66-4C8E-AE51-EDC640DD71F2}">
      <dsp:nvSpPr>
        <dsp:cNvPr id="0" name=""/>
        <dsp:cNvSpPr/>
      </dsp:nvSpPr>
      <dsp:spPr>
        <a:xfrm>
          <a:off x="6779264" y="1713398"/>
          <a:ext cx="1750011" cy="1373803"/>
        </a:xfrm>
        <a:prstGeom prst="ellips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3399"/>
              </a:solidFill>
            </a:rPr>
            <a:t>Preparation for </a:t>
          </a:r>
          <a:r>
            <a:rPr lang="en-US" sz="1500" b="1" kern="1200" dirty="0" err="1" smtClean="0">
              <a:solidFill>
                <a:srgbClr val="003399"/>
              </a:solidFill>
            </a:rPr>
            <a:t>Internationali-zation</a:t>
          </a:r>
          <a:endParaRPr lang="en-US" sz="1500" b="1" kern="1200" dirty="0">
            <a:solidFill>
              <a:srgbClr val="003399"/>
            </a:solidFill>
          </a:endParaRPr>
        </a:p>
      </dsp:txBody>
      <dsp:txXfrm>
        <a:off x="7035547" y="1914587"/>
        <a:ext cx="1237445" cy="971425"/>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903595-53C5-44B2-9CF8-A5F3E088DC10}" type="datetimeFigureOut">
              <a:rPr lang="en-US" smtClean="0"/>
              <a:pPr/>
              <a:t>4/12/2012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D9373E-D150-4691-BB18-9389F79C270D}" type="slidenum">
              <a:rPr lang="en-US" smtClean="0"/>
              <a:pPr/>
              <a:t>‹#›</a:t>
            </a:fld>
            <a:endParaRPr lang="en-US"/>
          </a:p>
        </p:txBody>
      </p:sp>
    </p:spTree>
    <p:extLst>
      <p:ext uri="{BB962C8B-B14F-4D97-AF65-F5344CB8AC3E}">
        <p14:creationId xmlns:p14="http://schemas.microsoft.com/office/powerpoint/2010/main" val="849810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Script: </a:t>
            </a:r>
            <a:r>
              <a:rPr lang="en-US" b="0" dirty="0" smtClean="0"/>
              <a:t>Welcome</a:t>
            </a:r>
            <a:r>
              <a:rPr lang="en-US" b="0" baseline="0" dirty="0" smtClean="0"/>
              <a:t> to the Expatriate Development Series on Latin America.</a:t>
            </a:r>
            <a:endParaRPr lang="en-US" b="1" dirty="0"/>
          </a:p>
        </p:txBody>
      </p:sp>
      <p:sp>
        <p:nvSpPr>
          <p:cNvPr id="4" name="Slide Number Placeholder 3"/>
          <p:cNvSpPr>
            <a:spLocks noGrp="1"/>
          </p:cNvSpPr>
          <p:nvPr>
            <p:ph type="sldNum" sz="quarter" idx="10"/>
          </p:nvPr>
        </p:nvSpPr>
        <p:spPr/>
        <p:txBody>
          <a:bodyPr/>
          <a:lstStyle/>
          <a:p>
            <a:fld id="{D1E8000A-C2A4-4128-B091-D55B8198CDA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Script: </a:t>
            </a:r>
            <a:r>
              <a:rPr lang="en-US" dirty="0" smtClean="0"/>
              <a:t>Activities</a:t>
            </a:r>
            <a:r>
              <a:rPr lang="en-US" baseline="0" dirty="0" smtClean="0"/>
              <a:t> related to specific host countries can cover a variety of different categories.</a:t>
            </a:r>
          </a:p>
          <a:p>
            <a:endParaRPr lang="en-US" baseline="0" dirty="0" smtClean="0"/>
          </a:p>
          <a:p>
            <a:r>
              <a:rPr lang="en-US" baseline="0" dirty="0" smtClean="0"/>
              <a:t>Governmental relations are often required in new international environments. Differing laws related to hours of operation, employee age, store size or location all may require positive governmental relations to provide a smooth entry into a market. In addition to basic store operation issues, shipping and handling of product as well as the product carried in-store itself all may require the benefit of good government relations.</a:t>
            </a:r>
          </a:p>
          <a:p>
            <a:endParaRPr lang="en-US" baseline="0" dirty="0" smtClean="0"/>
          </a:p>
          <a:p>
            <a:r>
              <a:rPr lang="en-US" baseline="0" dirty="0" smtClean="0"/>
              <a:t>Language may be another barrier. While most countries are said to have a native tongue, many have multiple languages spoken including specific dialects as well as indigenous languages which all may require multiple translators to manage.</a:t>
            </a:r>
          </a:p>
          <a:p>
            <a:endParaRPr lang="en-US" baseline="0" dirty="0" smtClean="0"/>
          </a:p>
          <a:p>
            <a:r>
              <a:rPr lang="en-US" baseline="0" dirty="0" smtClean="0"/>
              <a:t>Each market may exhibit unique traditions or laws which are not apparent to the outsider. In many cases human resources personnel will need to be on the ground in a market to truly assess the importance of each unique attribute in a market as it relates to the business.</a:t>
            </a:r>
          </a:p>
          <a:p>
            <a:endParaRPr lang="en-US" baseline="0" dirty="0" smtClean="0"/>
          </a:p>
          <a:p>
            <a:r>
              <a:rPr lang="en-US" baseline="0" dirty="0" smtClean="0"/>
              <a:t>The labor market in each country can vary widely. From skilled to unskilled labor to technical support and level of education. Further customs may inhibit some populations from working in a retail environment or in a particular area with in a store. All of these issues are best assessed from within the host country when seeking an optimum solution.</a:t>
            </a:r>
          </a:p>
          <a:p>
            <a:endParaRPr lang="en-US" baseline="0" dirty="0" smtClean="0"/>
          </a:p>
          <a:p>
            <a:r>
              <a:rPr lang="en-US" baseline="0" dirty="0" smtClean="0"/>
              <a:t>Another area of host country concern is competition within the marketplace. Most of the issues today can be impacted competition within a host country. The competitive nature of a country may drive cost, labor availability, and governmental oversight to name a few. </a:t>
            </a:r>
          </a:p>
          <a:p>
            <a:endParaRPr lang="en-US" baseline="0" dirty="0" smtClean="0"/>
          </a:p>
          <a:p>
            <a:r>
              <a:rPr lang="en-US" baseline="0" dirty="0" smtClean="0"/>
              <a:t>These activities can be examined still further from within the international company itself.</a:t>
            </a:r>
            <a:endParaRPr lang="en-US" dirty="0"/>
          </a:p>
        </p:txBody>
      </p:sp>
      <p:sp>
        <p:nvSpPr>
          <p:cNvPr id="4" name="Slide Number Placeholder 3"/>
          <p:cNvSpPr>
            <a:spLocks noGrp="1"/>
          </p:cNvSpPr>
          <p:nvPr>
            <p:ph type="sldNum" sz="quarter" idx="10"/>
          </p:nvPr>
        </p:nvSpPr>
        <p:spPr/>
        <p:txBody>
          <a:bodyPr/>
          <a:lstStyle/>
          <a:p>
            <a:fld id="{EED9373E-D150-4691-BB18-9389F79C270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Script:</a:t>
            </a:r>
            <a:r>
              <a:rPr lang="en-US" b="1" baseline="0" dirty="0" smtClean="0"/>
              <a:t> </a:t>
            </a:r>
            <a:r>
              <a:rPr lang="en-US" baseline="0" dirty="0" smtClean="0"/>
              <a:t>Within the company human resources may be required to engage in multi-cultural training for the host country employees as well as the expatriate to help explain cultural differences and to mediate workable solutions.</a:t>
            </a:r>
          </a:p>
          <a:p>
            <a:endParaRPr lang="en-US" baseline="0" dirty="0" smtClean="0"/>
          </a:p>
          <a:p>
            <a:r>
              <a:rPr lang="en-US" dirty="0" smtClean="0"/>
              <a:t>Employees personal lives often</a:t>
            </a:r>
            <a:r>
              <a:rPr lang="en-US" baseline="0" dirty="0" smtClean="0"/>
              <a:t> a subject not considered a part of the human resources agenda can be an important part of internationalizing. Having host country employees adjust to an expatriates work demands as well as the expatriates family acculturation are all ways the private life can be a topic of discussion with human resources.</a:t>
            </a:r>
          </a:p>
          <a:p>
            <a:endParaRPr lang="en-US" baseline="0" dirty="0" smtClean="0"/>
          </a:p>
          <a:p>
            <a:r>
              <a:rPr lang="en-US" baseline="0" dirty="0" smtClean="0"/>
              <a:t>Finally expatriate assignment management is an important part of success. Reviewing progress and comfort level and implementing engagement between parent and host companies for the expatriate all require the skill of the human resources department.</a:t>
            </a:r>
          </a:p>
          <a:p>
            <a:endParaRPr lang="en-US" baseline="0" dirty="0" smtClean="0"/>
          </a:p>
          <a:p>
            <a:r>
              <a:rPr lang="en-US" baseline="0" dirty="0" smtClean="0"/>
              <a:t>For additional understanding you may choose to click the Global Future Leaders block to watch a video about expatriate assignments.</a:t>
            </a:r>
            <a:endParaRPr lang="en-US" dirty="0"/>
          </a:p>
        </p:txBody>
      </p:sp>
      <p:sp>
        <p:nvSpPr>
          <p:cNvPr id="4" name="Slide Number Placeholder 3"/>
          <p:cNvSpPr>
            <a:spLocks noGrp="1"/>
          </p:cNvSpPr>
          <p:nvPr>
            <p:ph type="sldNum" sz="quarter" idx="10"/>
          </p:nvPr>
        </p:nvSpPr>
        <p:spPr/>
        <p:txBody>
          <a:bodyPr/>
          <a:lstStyle/>
          <a:p>
            <a:fld id="{EED9373E-D150-4691-BB18-9389F79C270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Script:  </a:t>
            </a:r>
            <a:r>
              <a:rPr lang="en-US" dirty="0" smtClean="0"/>
              <a:t>Before</a:t>
            </a:r>
            <a:r>
              <a:rPr lang="en-US" baseline="0" dirty="0" smtClean="0"/>
              <a:t> any assignment begins the human resources department needs to insure that the expatriate thoroughly understands human resources strategy and policy from a corporate perspective. Along with this there are assumptions which have been created in conjunction with the host company related to culture which require a full understanding.</a:t>
            </a:r>
          </a:p>
          <a:p>
            <a:r>
              <a:rPr lang="en-US" baseline="0" dirty="0" smtClean="0"/>
              <a:t>Finally the expatriate needs to understand how to be successful in the host country by removing barriers not building them. This is often best accomplished through learning from their host country contemporaries as well as the marketplace in general.</a:t>
            </a:r>
          </a:p>
          <a:p>
            <a:endParaRPr lang="en-US" baseline="0" dirty="0" smtClean="0"/>
          </a:p>
          <a:p>
            <a:r>
              <a:rPr lang="en-US" baseline="0" dirty="0" smtClean="0"/>
              <a:t>For more about human resources in general click the read about the book hyperlink.</a:t>
            </a:r>
            <a:endParaRPr lang="en-US" dirty="0"/>
          </a:p>
        </p:txBody>
      </p:sp>
      <p:sp>
        <p:nvSpPr>
          <p:cNvPr id="4" name="Slide Number Placeholder 3"/>
          <p:cNvSpPr>
            <a:spLocks noGrp="1"/>
          </p:cNvSpPr>
          <p:nvPr>
            <p:ph type="sldNum" sz="quarter" idx="10"/>
          </p:nvPr>
        </p:nvSpPr>
        <p:spPr/>
        <p:txBody>
          <a:bodyPr/>
          <a:lstStyle/>
          <a:p>
            <a:fld id="{EED9373E-D150-4691-BB18-9389F79C270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Script: The Latin Americ</a:t>
            </a:r>
            <a:r>
              <a:rPr lang="en-US" baseline="0" dirty="0" smtClean="0"/>
              <a:t>a Market Development </a:t>
            </a:r>
            <a:r>
              <a:rPr lang="en-US" dirty="0" smtClean="0"/>
              <a:t>can be divided into three categories; Political,</a:t>
            </a:r>
            <a:r>
              <a:rPr lang="en-US" baseline="0" dirty="0" smtClean="0"/>
              <a:t> Marketplace, and Social Development</a:t>
            </a:r>
            <a:r>
              <a:rPr lang="en-US" dirty="0" smtClean="0"/>
              <a:t>.</a:t>
            </a:r>
          </a:p>
          <a:p>
            <a:endParaRPr lang="en-US" dirty="0" smtClean="0"/>
          </a:p>
          <a:p>
            <a:r>
              <a:rPr lang="en-US" dirty="0" smtClean="0"/>
              <a:t>First we will examine Political Development.</a:t>
            </a:r>
          </a:p>
          <a:p>
            <a:endParaRPr lang="en-US" dirty="0"/>
          </a:p>
        </p:txBody>
      </p:sp>
      <p:sp>
        <p:nvSpPr>
          <p:cNvPr id="4" name="Slide Number Placeholder 3"/>
          <p:cNvSpPr>
            <a:spLocks noGrp="1"/>
          </p:cNvSpPr>
          <p:nvPr>
            <p:ph type="sldNum" sz="quarter" idx="10"/>
          </p:nvPr>
        </p:nvSpPr>
        <p:spPr/>
        <p:txBody>
          <a:bodyPr/>
          <a:lstStyle/>
          <a:p>
            <a:fld id="{EED9373E-D150-4691-BB18-9389F79C270D}" type="slidenum">
              <a:rPr lang="en-US" smtClean="0"/>
              <a:pPr/>
              <a:t>13</a:t>
            </a:fld>
            <a:endParaRPr lang="en-US"/>
          </a:p>
        </p:txBody>
      </p:sp>
    </p:spTree>
    <p:extLst>
      <p:ext uri="{BB962C8B-B14F-4D97-AF65-F5344CB8AC3E}">
        <p14:creationId xmlns:p14="http://schemas.microsoft.com/office/powerpoint/2010/main" val="1987598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731520" lvl="2" indent="-457200">
              <a:spcBef>
                <a:spcPts val="700"/>
              </a:spcBef>
              <a:buSzPct val="60000"/>
              <a:buNone/>
            </a:pPr>
            <a:r>
              <a:rPr lang="en-US" sz="2500" b="1" dirty="0" smtClean="0"/>
              <a:t>Script:  </a:t>
            </a:r>
            <a:r>
              <a:rPr lang="en-US" sz="2500" dirty="0" smtClean="0"/>
              <a:t>Most of Latin</a:t>
            </a:r>
            <a:r>
              <a:rPr lang="en-US" sz="2500" baseline="0" dirty="0" smtClean="0"/>
              <a:t> America experienced a similar </a:t>
            </a:r>
            <a:r>
              <a:rPr lang="en-US" sz="2500" dirty="0" smtClean="0"/>
              <a:t>political and social development during the colonial period. In</a:t>
            </a:r>
            <a:r>
              <a:rPr lang="en-US" sz="2500" baseline="0" dirty="0" smtClean="0"/>
              <a:t> large part the nations which comprise Latin America were </a:t>
            </a:r>
            <a:r>
              <a:rPr lang="en-US" sz="2500" dirty="0" smtClean="0"/>
              <a:t>developed under colonial rule by either Spain or Portugal. The</a:t>
            </a:r>
            <a:r>
              <a:rPr lang="en-US" sz="2500" baseline="0" dirty="0" smtClean="0"/>
              <a:t> similarity during colonial rule led to similar developments in both social structures and political governance. This is not to say that all Latin American countries are the same, but they exhibit an unusually large number of area’s in which they are similar which was born from the similarity of the colonial rule.</a:t>
            </a:r>
            <a:endParaRPr lang="en-US" sz="2500" dirty="0" smtClean="0"/>
          </a:p>
          <a:p>
            <a:pPr marL="731520" lvl="2" indent="-457200">
              <a:spcBef>
                <a:spcPts val="700"/>
              </a:spcBef>
              <a:buSzPct val="60000"/>
              <a:buNone/>
            </a:pPr>
            <a:endParaRPr lang="en-US" sz="2500" dirty="0" smtClean="0"/>
          </a:p>
          <a:p>
            <a:pPr marL="731520" lvl="2" indent="-457200">
              <a:spcBef>
                <a:spcPts val="700"/>
              </a:spcBef>
              <a:buSzPct val="60000"/>
              <a:buNone/>
            </a:pPr>
            <a:r>
              <a:rPr lang="en-US" sz="2500" dirty="0" smtClean="0"/>
              <a:t>As the first Latin</a:t>
            </a:r>
            <a:r>
              <a:rPr lang="en-US" sz="2500" baseline="0" dirty="0" smtClean="0"/>
              <a:t> American countries began to e</a:t>
            </a:r>
            <a:r>
              <a:rPr lang="en-US" sz="2500" dirty="0" smtClean="0"/>
              <a:t>merge from colonial governance other countries quickly followed.</a:t>
            </a:r>
            <a:r>
              <a:rPr lang="en-US" sz="2500" baseline="0" dirty="0" smtClean="0"/>
              <a:t>  This again led to remarkably </a:t>
            </a:r>
            <a:r>
              <a:rPr lang="en-US" sz="2500" dirty="0" smtClean="0"/>
              <a:t>similar timing and</a:t>
            </a:r>
            <a:r>
              <a:rPr lang="en-US" sz="2500" baseline="0" dirty="0" smtClean="0"/>
              <a:t> development within Latin American countries. Independence was won with the assistance of </a:t>
            </a:r>
            <a:r>
              <a:rPr lang="en-US" sz="2500" dirty="0" smtClean="0"/>
              <a:t>charismatic military figures. These</a:t>
            </a:r>
            <a:r>
              <a:rPr lang="en-US" sz="2500" baseline="0" dirty="0" smtClean="0"/>
              <a:t> same military figures were many of the first independent leaders within Latin America. Democratic structures and separation between civilian and military governance was slow to develop.</a:t>
            </a:r>
            <a:endParaRPr lang="en-US" sz="2500" dirty="0" smtClean="0"/>
          </a:p>
          <a:p>
            <a:pPr marL="731520" lvl="2" indent="-457200">
              <a:spcBef>
                <a:spcPts val="700"/>
              </a:spcBef>
              <a:buSzPct val="60000"/>
              <a:buNone/>
            </a:pPr>
            <a:endParaRPr lang="en-US" sz="2500" dirty="0" smtClean="0"/>
          </a:p>
          <a:p>
            <a:pPr marL="731520" lvl="2" indent="-457200">
              <a:spcBef>
                <a:spcPts val="700"/>
              </a:spcBef>
              <a:buSzPct val="60000"/>
              <a:buNone/>
            </a:pPr>
            <a:endParaRPr lang="en-US" sz="2500" dirty="0" smtClean="0"/>
          </a:p>
          <a:p>
            <a:pPr marL="731520" lvl="2" indent="-457200">
              <a:spcBef>
                <a:spcPts val="700"/>
              </a:spcBef>
              <a:buSzPct val="60000"/>
              <a:buNone/>
            </a:pPr>
            <a:r>
              <a:rPr lang="en-US" sz="2500" dirty="0" smtClean="0"/>
              <a:t>As a result</a:t>
            </a:r>
            <a:r>
              <a:rPr lang="en-US" sz="2500" baseline="0" dirty="0" smtClean="0"/>
              <a:t> of the authoritarian leadership formed under military leadership, </a:t>
            </a:r>
            <a:r>
              <a:rPr lang="en-US" sz="2500" dirty="0" smtClean="0"/>
              <a:t>businesses historically faced an interventionist business</a:t>
            </a:r>
            <a:r>
              <a:rPr lang="en-US" sz="2500" baseline="0" dirty="0" smtClean="0"/>
              <a:t> </a:t>
            </a:r>
            <a:r>
              <a:rPr lang="en-US" sz="2500" dirty="0" smtClean="0"/>
              <a:t>climate. As governments changed</a:t>
            </a:r>
            <a:r>
              <a:rPr lang="en-US" sz="2500" baseline="0" dirty="0" smtClean="0"/>
              <a:t> military leadership, and civilian leadership heavy r</a:t>
            </a:r>
            <a:r>
              <a:rPr lang="en-US" sz="2500" dirty="0" smtClean="0"/>
              <a:t>egulation</a:t>
            </a:r>
            <a:r>
              <a:rPr lang="en-US" sz="2500" baseline="0" dirty="0" smtClean="0"/>
              <a:t> of</a:t>
            </a:r>
            <a:r>
              <a:rPr lang="en-US" sz="2500" dirty="0" smtClean="0"/>
              <a:t> the economy was</a:t>
            </a:r>
            <a:r>
              <a:rPr lang="en-US" sz="2500" baseline="0" dirty="0" smtClean="0"/>
              <a:t> the norm but varied from populist leanings to more commercial orientations. This lead to complex</a:t>
            </a:r>
            <a:r>
              <a:rPr lang="en-US" sz="2500" dirty="0" smtClean="0"/>
              <a:t> relationships between the government and business organizations</a:t>
            </a:r>
            <a:r>
              <a:rPr lang="en-US" sz="2500" baseline="0" dirty="0" smtClean="0"/>
              <a:t> as the climate in which they operated varied by administration.</a:t>
            </a:r>
          </a:p>
          <a:p>
            <a:pPr marL="731520" lvl="2" indent="-457200">
              <a:spcBef>
                <a:spcPts val="700"/>
              </a:spcBef>
              <a:buSzPct val="60000"/>
              <a:buNone/>
            </a:pPr>
            <a:endParaRPr lang="en-US" sz="2500" baseline="0" dirty="0" smtClean="0"/>
          </a:p>
          <a:p>
            <a:pPr marL="731520" lvl="2" indent="-457200">
              <a:spcBef>
                <a:spcPts val="700"/>
              </a:spcBef>
              <a:buSzPct val="60000"/>
              <a:buNone/>
            </a:pPr>
            <a:r>
              <a:rPr lang="en-US" sz="2500" baseline="0" dirty="0" smtClean="0"/>
              <a:t>Now lets examine the development of the marketplace in Latin America.</a:t>
            </a:r>
            <a:endParaRPr lang="en-US" sz="2500" dirty="0" smtClean="0"/>
          </a:p>
        </p:txBody>
      </p:sp>
      <p:sp>
        <p:nvSpPr>
          <p:cNvPr id="4" name="Slide Number Placeholder 3"/>
          <p:cNvSpPr>
            <a:spLocks noGrp="1"/>
          </p:cNvSpPr>
          <p:nvPr>
            <p:ph type="sldNum" sz="quarter" idx="10"/>
          </p:nvPr>
        </p:nvSpPr>
        <p:spPr/>
        <p:txBody>
          <a:bodyPr/>
          <a:lstStyle/>
          <a:p>
            <a:fld id="{EED9373E-D150-4691-BB18-9389F79C270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dirty="0" smtClean="0"/>
              <a:t>Script: </a:t>
            </a:r>
            <a:r>
              <a:rPr lang="en-US" dirty="0" smtClean="0"/>
              <a:t>Most companies</a:t>
            </a:r>
            <a:r>
              <a:rPr lang="en-US" baseline="0" dirty="0" smtClean="0"/>
              <a:t> within</a:t>
            </a:r>
            <a:r>
              <a:rPr lang="en-US" dirty="0" smtClean="0"/>
              <a:t> Latin American which are native</a:t>
            </a:r>
            <a:r>
              <a:rPr lang="en-US" baseline="0" dirty="0" smtClean="0"/>
              <a:t> to a Latin American Country began as and cont</a:t>
            </a:r>
            <a:r>
              <a:rPr lang="en-US" dirty="0" smtClean="0"/>
              <a:t>inue to be family-owned. </a:t>
            </a:r>
          </a:p>
          <a:p>
            <a:pPr lvl="1">
              <a:buFont typeface="Arial" pitchFamily="34" charset="0"/>
              <a:buNone/>
            </a:pPr>
            <a:endParaRPr lang="en-US" sz="1200" b="1" dirty="0" smtClean="0"/>
          </a:p>
          <a:p>
            <a:pPr lvl="1">
              <a:buFont typeface="Arial" pitchFamily="34" charset="0"/>
              <a:buNone/>
            </a:pPr>
            <a:r>
              <a:rPr lang="en-US" dirty="0" smtClean="0"/>
              <a:t>The parochial nature of corporate</a:t>
            </a:r>
            <a:r>
              <a:rPr lang="en-US" baseline="0" dirty="0" smtClean="0"/>
              <a:t> development was generally in response to the heavy g</a:t>
            </a:r>
            <a:r>
              <a:rPr lang="en-US" dirty="0" smtClean="0"/>
              <a:t>overnmental interference in the marketplace. Navigating the changing internal</a:t>
            </a:r>
            <a:r>
              <a:rPr lang="en-US" baseline="0" dirty="0" smtClean="0"/>
              <a:t> national business climate left little time to develop more international strategies. With the broader stabilization in national governance, interest and success in developing a more global position has increased rapidly. Economically, most Latin American countries are positioned to make substantial forays into the international marketplace. Additionally, this same governmental and economic climate offers substantial opportunities to multi-national corporations to participate in Latin America as well.</a:t>
            </a:r>
            <a:endParaRPr lang="en-US" dirty="0" smtClean="0"/>
          </a:p>
          <a:p>
            <a:endParaRPr lang="en-US" dirty="0" smtClean="0"/>
          </a:p>
          <a:p>
            <a:r>
              <a:rPr lang="en-US" dirty="0" smtClean="0"/>
              <a:t>What</a:t>
            </a:r>
            <a:r>
              <a:rPr lang="en-US" baseline="0" dirty="0" smtClean="0"/>
              <a:t> about the social climate?</a:t>
            </a:r>
            <a:endParaRPr lang="en-US" dirty="0"/>
          </a:p>
        </p:txBody>
      </p:sp>
      <p:sp>
        <p:nvSpPr>
          <p:cNvPr id="4" name="Slide Number Placeholder 3"/>
          <p:cNvSpPr>
            <a:spLocks noGrp="1"/>
          </p:cNvSpPr>
          <p:nvPr>
            <p:ph type="sldNum" sz="quarter" idx="10"/>
          </p:nvPr>
        </p:nvSpPr>
        <p:spPr/>
        <p:txBody>
          <a:bodyPr/>
          <a:lstStyle/>
          <a:p>
            <a:fld id="{EED9373E-D150-4691-BB18-9389F79C270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594360" marR="0" lvl="2" indent="-320040" algn="l" defTabSz="914400" rtl="0" eaLnBrk="1" fontAlgn="auto" latinLnBrk="0" hangingPunct="1">
              <a:lnSpc>
                <a:spcPct val="100000"/>
              </a:lnSpc>
              <a:spcBef>
                <a:spcPts val="700"/>
              </a:spcBef>
              <a:spcAft>
                <a:spcPts val="0"/>
              </a:spcAft>
              <a:buClrTx/>
              <a:buSzPct val="60000"/>
              <a:buFont typeface="Wingdings"/>
              <a:buNone/>
              <a:tabLst/>
              <a:defRPr/>
            </a:pPr>
            <a:r>
              <a:rPr lang="en-US" b="1" dirty="0" smtClean="0"/>
              <a:t>Sp</a:t>
            </a:r>
            <a:r>
              <a:rPr lang="en-US" sz="2400" b="1" dirty="0" smtClean="0"/>
              <a:t>ring: </a:t>
            </a:r>
            <a:r>
              <a:rPr lang="en-US" sz="2400" dirty="0" smtClean="0"/>
              <a:t>Unique from virtually all other continents the similarity in the rul</a:t>
            </a:r>
            <a:r>
              <a:rPr lang="en-US" sz="2400" baseline="0" dirty="0" smtClean="0"/>
              <a:t>e of most of Latin America during the colonial period developed a surprisingly homogeneous environment. Most of Latin America shares a common language Spanish followed by Portuguese. They shared their development both in the colonial period and during independence. This developed a markedly similar social structure and traditions.</a:t>
            </a:r>
            <a:endParaRPr lang="en-US" sz="2400" dirty="0" smtClean="0"/>
          </a:p>
          <a:p>
            <a:pPr marL="594360" lvl="2" indent="-320040">
              <a:spcBef>
                <a:spcPts val="700"/>
              </a:spcBef>
              <a:buSzPct val="60000"/>
              <a:buFont typeface="Wingdings"/>
              <a:buNone/>
            </a:pPr>
            <a:r>
              <a:rPr lang="en-US" sz="2400" dirty="0" smtClean="0"/>
              <a:t>In addition to these factors Latin American cultures share a common religion in Roman Catholic ism. This</a:t>
            </a:r>
            <a:r>
              <a:rPr lang="en-US" sz="2400" baseline="0" dirty="0" smtClean="0"/>
              <a:t> powerful part of the social fabric of Latin America is an important common factor which impacts calendars and social events.</a:t>
            </a:r>
            <a:endParaRPr lang="en-US" sz="2400" dirty="0" smtClean="0"/>
          </a:p>
        </p:txBody>
      </p:sp>
      <p:sp>
        <p:nvSpPr>
          <p:cNvPr id="4" name="Slide Number Placeholder 3"/>
          <p:cNvSpPr>
            <a:spLocks noGrp="1"/>
          </p:cNvSpPr>
          <p:nvPr>
            <p:ph type="sldNum" sz="quarter" idx="10"/>
          </p:nvPr>
        </p:nvSpPr>
        <p:spPr/>
        <p:txBody>
          <a:bodyPr/>
          <a:lstStyle/>
          <a:p>
            <a:fld id="{EED9373E-D150-4691-BB18-9389F79C270D}"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Script: </a:t>
            </a:r>
            <a:r>
              <a:rPr lang="en-US" dirty="0" smtClean="0"/>
              <a:t>The</a:t>
            </a:r>
            <a:r>
              <a:rPr lang="en-US" baseline="0" dirty="0" smtClean="0"/>
              <a:t> Expatriate Development Series on Latin America is comprised of five modules:</a:t>
            </a:r>
          </a:p>
        </p:txBody>
      </p:sp>
      <p:sp>
        <p:nvSpPr>
          <p:cNvPr id="4" name="Slide Number Placeholder 3"/>
          <p:cNvSpPr>
            <a:spLocks noGrp="1"/>
          </p:cNvSpPr>
          <p:nvPr>
            <p:ph type="sldNum" sz="quarter" idx="10"/>
          </p:nvPr>
        </p:nvSpPr>
        <p:spPr/>
        <p:txBody>
          <a:bodyPr/>
          <a:lstStyle/>
          <a:p>
            <a:fld id="{D1E8000A-C2A4-4128-B091-D55B8198CDA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Script: </a:t>
            </a:r>
            <a:r>
              <a:rPr lang="en-US" b="0" dirty="0" smtClean="0"/>
              <a:t>For this section we will review Human Resource Development, which examines cultural aspects as well as best practices for the expatriate</a:t>
            </a:r>
            <a:r>
              <a:rPr lang="en-US" b="0" smtClean="0"/>
              <a:t>. We </a:t>
            </a:r>
            <a:r>
              <a:rPr lang="en-US" b="0" dirty="0" smtClean="0"/>
              <a:t>will examine the following areas related to Human</a:t>
            </a:r>
            <a:r>
              <a:rPr lang="en-US" b="0" baseline="0" dirty="0" smtClean="0"/>
              <a:t> resources in the international environment.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D1E8000A-C2A4-4128-B091-D55B8198CDA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module</a:t>
            </a:r>
            <a:r>
              <a:rPr lang="en-US" baseline="0" dirty="0" smtClean="0"/>
              <a:t> on Human Resource Development, we will focus on Preparation for Internationalization.</a:t>
            </a:r>
            <a:endParaRPr lang="en-US" dirty="0"/>
          </a:p>
        </p:txBody>
      </p:sp>
      <p:sp>
        <p:nvSpPr>
          <p:cNvPr id="4" name="Slide Number Placeholder 3"/>
          <p:cNvSpPr>
            <a:spLocks noGrp="1"/>
          </p:cNvSpPr>
          <p:nvPr>
            <p:ph type="sldNum" sz="quarter" idx="10"/>
          </p:nvPr>
        </p:nvSpPr>
        <p:spPr/>
        <p:txBody>
          <a:bodyPr/>
          <a:lstStyle/>
          <a:p>
            <a:fld id="{D1E8000A-C2A4-4128-B091-D55B8198CDA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Preparation</a:t>
            </a:r>
            <a:r>
              <a:rPr lang="en-US" baseline="0" dirty="0" smtClean="0"/>
              <a:t> for Internationalization involve three components: Increased Activities, Expatriates, and Latin America Market Development.</a:t>
            </a:r>
            <a:endParaRPr lang="en-US" dirty="0"/>
          </a:p>
        </p:txBody>
      </p:sp>
      <p:sp>
        <p:nvSpPr>
          <p:cNvPr id="4" name="Slide Number Placeholder 3"/>
          <p:cNvSpPr>
            <a:spLocks noGrp="1"/>
          </p:cNvSpPr>
          <p:nvPr>
            <p:ph type="sldNum" sz="quarter" idx="10"/>
          </p:nvPr>
        </p:nvSpPr>
        <p:spPr/>
        <p:txBody>
          <a:bodyPr/>
          <a:lstStyle/>
          <a:p>
            <a:fld id="{EED9373E-D150-4691-BB18-9389F79C270D}" type="slidenum">
              <a:rPr lang="en-US" smtClean="0"/>
              <a:pPr/>
              <a:t>5</a:t>
            </a:fld>
            <a:endParaRPr lang="en-US"/>
          </a:p>
        </p:txBody>
      </p:sp>
    </p:spTree>
    <p:extLst>
      <p:ext uri="{BB962C8B-B14F-4D97-AF65-F5344CB8AC3E}">
        <p14:creationId xmlns:p14="http://schemas.microsoft.com/office/powerpoint/2010/main" val="3141306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0" dirty="0" smtClean="0"/>
              <a:t>These</a:t>
            </a:r>
            <a:r>
              <a:rPr lang="en-US" b="0" baseline="0" dirty="0" smtClean="0"/>
              <a:t> categories are divided into these subcategories, each of which will be explained in later slides.</a:t>
            </a:r>
            <a:endParaRPr lang="en-US" b="0" dirty="0"/>
          </a:p>
        </p:txBody>
      </p:sp>
      <p:sp>
        <p:nvSpPr>
          <p:cNvPr id="4" name="Slide Number Placeholder 3"/>
          <p:cNvSpPr>
            <a:spLocks noGrp="1"/>
          </p:cNvSpPr>
          <p:nvPr>
            <p:ph type="sldNum" sz="quarter" idx="10"/>
          </p:nvPr>
        </p:nvSpPr>
        <p:spPr/>
        <p:txBody>
          <a:bodyPr/>
          <a:lstStyle/>
          <a:p>
            <a:fld id="{EED9373E-D150-4691-BB18-9389F79C270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increased</a:t>
            </a:r>
            <a:r>
              <a:rPr lang="en-US" baseline="0" dirty="0" smtClean="0"/>
              <a:t> activities</a:t>
            </a:r>
            <a:r>
              <a:rPr lang="en-US" dirty="0" smtClean="0"/>
              <a:t> can be divided into four broad categories; Human Resources in the International Environment, </a:t>
            </a:r>
          </a:p>
          <a:p>
            <a:r>
              <a:rPr lang="en-US" dirty="0" smtClean="0"/>
              <a:t>International Activities, Host Country Activities, and Internal Activities.</a:t>
            </a:r>
          </a:p>
          <a:p>
            <a:endParaRPr lang="en-US" dirty="0" smtClean="0"/>
          </a:p>
          <a:p>
            <a:r>
              <a:rPr lang="en-US" dirty="0" smtClean="0"/>
              <a:t>First we will examine Human Resources in the International Environment.</a:t>
            </a:r>
          </a:p>
          <a:p>
            <a:endParaRPr lang="en-US" b="1" dirty="0"/>
          </a:p>
        </p:txBody>
      </p:sp>
      <p:sp>
        <p:nvSpPr>
          <p:cNvPr id="4" name="Slide Number Placeholder 3"/>
          <p:cNvSpPr>
            <a:spLocks noGrp="1"/>
          </p:cNvSpPr>
          <p:nvPr>
            <p:ph type="sldNum" sz="quarter" idx="10"/>
          </p:nvPr>
        </p:nvSpPr>
        <p:spPr/>
        <p:txBody>
          <a:bodyPr/>
          <a:lstStyle/>
          <a:p>
            <a:fld id="{EED9373E-D150-4691-BB18-9389F79C270D}" type="slidenum">
              <a:rPr lang="en-US" smtClean="0"/>
              <a:pPr/>
              <a:t>7</a:t>
            </a:fld>
            <a:endParaRPr lang="en-US"/>
          </a:p>
        </p:txBody>
      </p:sp>
    </p:spTree>
    <p:extLst>
      <p:ext uri="{BB962C8B-B14F-4D97-AF65-F5344CB8AC3E}">
        <p14:creationId xmlns:p14="http://schemas.microsoft.com/office/powerpoint/2010/main" val="2829430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Script: </a:t>
            </a:r>
            <a:r>
              <a:rPr lang="en-US" dirty="0" smtClean="0"/>
              <a:t>Companies wishing to embark on internationalizing</a:t>
            </a:r>
            <a:r>
              <a:rPr lang="en-US" baseline="0" dirty="0" smtClean="0"/>
              <a:t> need to understand the complex nature of human resources as you enter additional countries and cultures.</a:t>
            </a:r>
          </a:p>
          <a:p>
            <a:endParaRPr lang="en-US" baseline="0" dirty="0" smtClean="0"/>
          </a:p>
          <a:p>
            <a:r>
              <a:rPr lang="en-US" baseline="0" dirty="0" smtClean="0"/>
              <a:t>In addition to many legal challenges which will need to be overcome in the international environment, many social and ethical dilemmas will also need to be addressed.</a:t>
            </a:r>
          </a:p>
          <a:p>
            <a:endParaRPr lang="en-US" baseline="0" dirty="0" smtClean="0"/>
          </a:p>
          <a:p>
            <a:r>
              <a:rPr lang="en-US" dirty="0" smtClean="0"/>
              <a:t>Let’s begin to look at just a few of the additional activities which Human</a:t>
            </a:r>
            <a:r>
              <a:rPr lang="en-US" baseline="0" dirty="0" smtClean="0"/>
              <a:t> Resources will need to engage in for internationalization.</a:t>
            </a:r>
            <a:endParaRPr lang="en-US" dirty="0"/>
          </a:p>
        </p:txBody>
      </p:sp>
      <p:sp>
        <p:nvSpPr>
          <p:cNvPr id="4" name="Slide Number Placeholder 3"/>
          <p:cNvSpPr>
            <a:spLocks noGrp="1"/>
          </p:cNvSpPr>
          <p:nvPr>
            <p:ph type="sldNum" sz="quarter" idx="10"/>
          </p:nvPr>
        </p:nvSpPr>
        <p:spPr/>
        <p:txBody>
          <a:bodyPr/>
          <a:lstStyle/>
          <a:p>
            <a:fld id="{EED9373E-D150-4691-BB18-9389F79C270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Script:</a:t>
            </a:r>
            <a:r>
              <a:rPr lang="en-US" b="1" baseline="0" dirty="0" smtClean="0"/>
              <a:t> </a:t>
            </a:r>
            <a:r>
              <a:rPr lang="en-US" dirty="0" smtClean="0"/>
              <a:t>One of the first activities to examine would be taxation. Taxation</a:t>
            </a:r>
            <a:r>
              <a:rPr lang="en-US" baseline="0" dirty="0" smtClean="0"/>
              <a:t> is not uniform across countries and in some cases is not uniform within countries. Special governmental zones or local tax quota’s may apply to a particular type of employment or industry requiring management of multiple income tax rates.</a:t>
            </a:r>
          </a:p>
          <a:p>
            <a:endParaRPr lang="en-US" baseline="0" dirty="0" smtClean="0"/>
          </a:p>
          <a:p>
            <a:r>
              <a:rPr lang="en-US" baseline="0" dirty="0" smtClean="0"/>
              <a:t>Second compensation in some cases is ruled by mandated national minimums. In many cases throughout the Latin American countries, compensation may be governed by the relationship between company members and not an organizational chart or governmental rules. These relationships, which may disrupt pay scales and bracketing may require maintenance as opposed to removal. Social pressures within Latin America are often more important than traditional western style business practices.</a:t>
            </a:r>
          </a:p>
          <a:p>
            <a:endParaRPr lang="en-US" baseline="0" dirty="0" smtClean="0"/>
          </a:p>
          <a:p>
            <a:r>
              <a:rPr lang="en-US" dirty="0" smtClean="0"/>
              <a:t>Benefits are another area which</a:t>
            </a:r>
            <a:r>
              <a:rPr lang="en-US" baseline="0" dirty="0" smtClean="0"/>
              <a:t> is often governed by local and national traditions. Benefits which can be demonstrated to others are often preferred over salary. Time off, cars or drivers, apartments or expense accounts are often the topic of conversation and negotiation rather than salary.</a:t>
            </a:r>
          </a:p>
          <a:p>
            <a:endParaRPr lang="en-US" baseline="0" dirty="0" smtClean="0"/>
          </a:p>
          <a:p>
            <a:r>
              <a:rPr lang="en-US" dirty="0" smtClean="0"/>
              <a:t>Governmental</a:t>
            </a:r>
            <a:r>
              <a:rPr lang="en-US" baseline="0" dirty="0" smtClean="0"/>
              <a:t> compliance is often complex in Latin America. While the national laws are relatively easy to comply with many local “laws” or procedures are often more a matter of tradition or expectation rather than strict legal guidelines, but require compliance non-the-less.</a:t>
            </a:r>
          </a:p>
          <a:p>
            <a:endParaRPr lang="en-US" baseline="0" dirty="0" smtClean="0"/>
          </a:p>
          <a:p>
            <a:r>
              <a:rPr lang="en-US" baseline="0" dirty="0" smtClean="0"/>
              <a:t>Finally, one of human resources most important activities when internationalizing is the relocation and socialization of expatriate managers. The process of identifying good candidates, making a smooth transition to the international environment and then providing support to encourage rapid socialization into the new culture are all critical components to the successful implementation of an international strategy.</a:t>
            </a:r>
          </a:p>
          <a:p>
            <a:endParaRPr lang="en-US" baseline="0" dirty="0" smtClean="0"/>
          </a:p>
          <a:p>
            <a:r>
              <a:rPr lang="en-US" baseline="0" dirty="0" smtClean="0"/>
              <a:t>Additionally human resources may also need activities particular to the host country.</a:t>
            </a:r>
            <a:endParaRPr lang="en-US" dirty="0"/>
          </a:p>
        </p:txBody>
      </p:sp>
      <p:sp>
        <p:nvSpPr>
          <p:cNvPr id="4" name="Slide Number Placeholder 3"/>
          <p:cNvSpPr>
            <a:spLocks noGrp="1"/>
          </p:cNvSpPr>
          <p:nvPr>
            <p:ph type="sldNum" sz="quarter" idx="10"/>
          </p:nvPr>
        </p:nvSpPr>
        <p:spPr/>
        <p:txBody>
          <a:bodyPr/>
          <a:lstStyle/>
          <a:p>
            <a:fld id="{EED9373E-D150-4691-BB18-9389F79C270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F2366A9-EB0F-410D-896C-33895EA53DE1}" type="datetime1">
              <a:rPr lang="en-US" smtClean="0"/>
              <a:pPr/>
              <a:t>4/12/2012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3E276EF-4411-4D09-921F-7338F56E42D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8509A7-53AE-49F5-9722-4BB3A8D7C7FA}" type="datetime1">
              <a:rPr lang="en-US" smtClean="0"/>
              <a:pPr/>
              <a:t>4/12/2012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276EF-4411-4D09-921F-7338F56E42D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99D0C9DA-E077-44E5-930D-757FDE0004AF}" type="datetime1">
              <a:rPr lang="en-US" smtClean="0"/>
              <a:pPr/>
              <a:t>4/12/2012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A3E276EF-4411-4D09-921F-7338F56E42D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71E9A04-F696-4F86-9617-1BFD3028A453}" type="datetime1">
              <a:rPr lang="en-US" smtClean="0"/>
              <a:pPr/>
              <a:t>4/12/2012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3E276EF-4411-4D09-921F-7338F56E42D4}"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F671A85-4891-45F1-8D94-77BB3F0C92B6}" type="datetime1">
              <a:rPr lang="en-US" smtClean="0"/>
              <a:pPr/>
              <a:t>4/12/2012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3E276EF-4411-4D09-921F-7338F56E42D4}"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63D24CE4-F4EB-40C8-8FA8-D4EAC43B7D41}" type="datetime1">
              <a:rPr lang="en-US" smtClean="0"/>
              <a:pPr/>
              <a:t>4/12/2012</a:t>
            </a:fld>
            <a:endParaRPr lang="en-US"/>
          </a:p>
        </p:txBody>
      </p:sp>
      <p:sp>
        <p:nvSpPr>
          <p:cNvPr id="10" name="Slide Number Placeholder 9"/>
          <p:cNvSpPr>
            <a:spLocks noGrp="1"/>
          </p:cNvSpPr>
          <p:nvPr>
            <p:ph type="sldNum" sz="quarter" idx="16"/>
          </p:nvPr>
        </p:nvSpPr>
        <p:spPr/>
        <p:txBody>
          <a:bodyPr rtlCol="0"/>
          <a:lstStyle/>
          <a:p>
            <a:fld id="{A3E276EF-4411-4D09-921F-7338F56E42D4}"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732B0E96-14B7-4740-ADAA-B44005146D9B}" type="datetime1">
              <a:rPr lang="en-US" smtClean="0"/>
              <a:pPr/>
              <a:t>4/12/2012</a:t>
            </a:fld>
            <a:endParaRPr lang="en-US"/>
          </a:p>
        </p:txBody>
      </p:sp>
      <p:sp>
        <p:nvSpPr>
          <p:cNvPr id="12" name="Slide Number Placeholder 11"/>
          <p:cNvSpPr>
            <a:spLocks noGrp="1"/>
          </p:cNvSpPr>
          <p:nvPr>
            <p:ph type="sldNum" sz="quarter" idx="16"/>
          </p:nvPr>
        </p:nvSpPr>
        <p:spPr/>
        <p:txBody>
          <a:bodyPr rtlCol="0"/>
          <a:lstStyle/>
          <a:p>
            <a:fld id="{A3E276EF-4411-4D09-921F-7338F56E42D4}"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0F83037-4C93-44BF-8E25-ADECC49FB677}" type="datetime1">
              <a:rPr lang="en-US" smtClean="0"/>
              <a:pPr/>
              <a:t>4/12/2012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3E276EF-4411-4D09-921F-7338F56E42D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714334-B7E4-4272-A7D3-CC4614F8786F}" type="datetime1">
              <a:rPr lang="en-US" smtClean="0"/>
              <a:pPr/>
              <a:t>4/12/2012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3E276EF-4411-4D09-921F-7338F56E42D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2178444-35B0-4F72-B8DB-D90B9E596C74}" type="datetime1">
              <a:rPr lang="en-US" smtClean="0"/>
              <a:pPr/>
              <a:t>4/12/2012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3E276EF-4411-4D09-921F-7338F56E42D4}"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87382226-B99B-4D6D-B2F0-8C3D0D32F1D4}" type="datetime1">
              <a:rPr lang="en-US" smtClean="0"/>
              <a:pPr/>
              <a:t>4/12/2012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3E276EF-4411-4D09-921F-7338F56E42D4}"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31627E7-555D-420D-9B7E-DC0F7683AD42}" type="datetime1">
              <a:rPr lang="en-US" smtClean="0"/>
              <a:pPr/>
              <a:t>4/12/2012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3E276EF-4411-4D09-921F-7338F56E42D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youtube.com/watch?v=al1uG7TQ8Zw" TargetMode="Externa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hyperlink" Target="http://www.amazon.com/Human-Resource-Management-Practices-America/dp/0415400627"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YkvXRDAtFF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00" y="4038600"/>
            <a:ext cx="4191000" cy="1828800"/>
          </a:xfrm>
        </p:spPr>
        <p:txBody>
          <a:bodyPr>
            <a:normAutofit fontScale="90000"/>
          </a:bodyPr>
          <a:lstStyle/>
          <a:p>
            <a:r>
              <a:rPr lang="en-US" sz="4200" dirty="0" smtClean="0"/>
              <a:t>Human Resource Development (1): </a:t>
            </a:r>
            <a:r>
              <a:rPr lang="en-US" sz="4200" cap="small" dirty="0" smtClean="0"/>
              <a:t>Preparation for Internationalization</a:t>
            </a:r>
            <a:endParaRPr lang="en-US" sz="4200" cap="small" dirty="0"/>
          </a:p>
        </p:txBody>
      </p:sp>
      <p:sp>
        <p:nvSpPr>
          <p:cNvPr id="3" name="Subtitle 2"/>
          <p:cNvSpPr>
            <a:spLocks noGrp="1"/>
          </p:cNvSpPr>
          <p:nvPr>
            <p:ph type="subTitle" idx="1"/>
          </p:nvPr>
        </p:nvSpPr>
        <p:spPr/>
        <p:txBody>
          <a:bodyPr/>
          <a:lstStyle/>
          <a:p>
            <a:pPr algn="r"/>
            <a:r>
              <a:rPr lang="en-US" dirty="0" smtClean="0"/>
              <a:t>Latin America</a:t>
            </a:r>
            <a:endParaRPr lang="en-US" dirty="0"/>
          </a:p>
        </p:txBody>
      </p:sp>
      <p:pic>
        <p:nvPicPr>
          <p:cNvPr id="4" name="Picture 3" descr="University"/>
          <p:cNvPicPr>
            <a:picLocks noChangeAspect="1" noChangeArrowheads="1"/>
          </p:cNvPicPr>
          <p:nvPr/>
        </p:nvPicPr>
        <p:blipFill>
          <a:blip r:embed="rId3" cstate="print"/>
          <a:srcRect b="39999"/>
          <a:stretch>
            <a:fillRect/>
          </a:stretch>
        </p:blipFill>
        <p:spPr bwMode="auto">
          <a:xfrm>
            <a:off x="457199" y="6096000"/>
            <a:ext cx="914401" cy="598517"/>
          </a:xfrm>
          <a:prstGeom prst="rect">
            <a:avLst/>
          </a:prstGeom>
          <a:noFill/>
        </p:spPr>
      </p:pic>
      <p:pic>
        <p:nvPicPr>
          <p:cNvPr id="10" name="Picture 9" descr="latin_america.gif"/>
          <p:cNvPicPr>
            <a:picLocks noChangeAspect="1"/>
          </p:cNvPicPr>
          <p:nvPr/>
        </p:nvPicPr>
        <p:blipFill>
          <a:blip r:embed="rId4" cstate="print"/>
          <a:srcRect l="4092" t="5556" r="1391" b="3333"/>
          <a:stretch>
            <a:fillRect/>
          </a:stretch>
        </p:blipFill>
        <p:spPr>
          <a:xfrm>
            <a:off x="76198" y="304800"/>
            <a:ext cx="4724401" cy="553429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152" y="228600"/>
            <a:ext cx="8689848" cy="990600"/>
          </a:xfrm>
        </p:spPr>
        <p:txBody>
          <a:bodyPr>
            <a:noAutofit/>
          </a:bodyPr>
          <a:lstStyle/>
          <a:p>
            <a:r>
              <a:rPr lang="en-US" sz="3200" b="1" dirty="0" smtClean="0">
                <a:solidFill>
                  <a:srgbClr val="060082"/>
                </a:solidFill>
              </a:rPr>
              <a:t>Increased </a:t>
            </a:r>
            <a:r>
              <a:rPr lang="en-US" sz="3200" b="1" dirty="0">
                <a:solidFill>
                  <a:srgbClr val="060082"/>
                </a:solidFill>
              </a:rPr>
              <a:t>Activities</a:t>
            </a:r>
            <a:endParaRPr lang="en-US" sz="3200" b="1" dirty="0"/>
          </a:p>
        </p:txBody>
      </p:sp>
      <p:sp>
        <p:nvSpPr>
          <p:cNvPr id="3" name="Content Placeholder 2"/>
          <p:cNvSpPr>
            <a:spLocks noGrp="1"/>
          </p:cNvSpPr>
          <p:nvPr>
            <p:ph sz="quarter" idx="1"/>
          </p:nvPr>
        </p:nvSpPr>
        <p:spPr/>
        <p:txBody>
          <a:bodyPr>
            <a:normAutofit/>
          </a:bodyPr>
          <a:lstStyle/>
          <a:p>
            <a:r>
              <a:rPr lang="en-US" dirty="0" smtClean="0">
                <a:solidFill>
                  <a:schemeClr val="accent4">
                    <a:lumMod val="50000"/>
                  </a:schemeClr>
                </a:solidFill>
              </a:rPr>
              <a:t>Host Country Activities</a:t>
            </a:r>
          </a:p>
          <a:p>
            <a:pPr lvl="1"/>
            <a:r>
              <a:rPr lang="en-US" dirty="0" smtClean="0"/>
              <a:t>Government relations</a:t>
            </a:r>
            <a:endParaRPr lang="en-US" sz="2500" dirty="0" smtClean="0"/>
          </a:p>
          <a:p>
            <a:pPr lvl="1"/>
            <a:r>
              <a:rPr lang="en-US" dirty="0" smtClean="0"/>
              <a:t>Language</a:t>
            </a:r>
            <a:endParaRPr lang="en-US" sz="2500" dirty="0" smtClean="0"/>
          </a:p>
          <a:p>
            <a:pPr lvl="1"/>
            <a:r>
              <a:rPr lang="en-US" dirty="0" smtClean="0"/>
              <a:t>Unique attributes</a:t>
            </a:r>
            <a:endParaRPr lang="en-US" sz="2500" dirty="0" smtClean="0"/>
          </a:p>
          <a:p>
            <a:pPr lvl="1"/>
            <a:r>
              <a:rPr lang="en-US" dirty="0" smtClean="0"/>
              <a:t>Labor market</a:t>
            </a:r>
            <a:endParaRPr lang="en-US" sz="2500" dirty="0" smtClean="0"/>
          </a:p>
          <a:p>
            <a:pPr lvl="1"/>
            <a:r>
              <a:rPr lang="en-US" dirty="0" smtClean="0"/>
              <a:t>Competition</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A3E276EF-4411-4D09-921F-7338F56E42D4}" type="slidenum">
              <a:rPr lang="en-US" smtClean="0"/>
              <a:pPr/>
              <a:t>10</a:t>
            </a:fld>
            <a:endParaRPr lang="en-US"/>
          </a:p>
        </p:txBody>
      </p:sp>
      <p:pic>
        <p:nvPicPr>
          <p:cNvPr id="3074" name="Picture 2" descr="http://www.pace.edu/continuing-professional-education/sites/pace.edu.continuing-professional-education/files/Pictures/Silhouettes_of_Business_Peop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1779866"/>
            <a:ext cx="3658865" cy="24711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4724400"/>
            <a:ext cx="2895600" cy="18464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http://www.newstouse.org/wp-content/uploads/2011/04/Language_Transla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2800" y="4419600"/>
            <a:ext cx="2486025" cy="22479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152" y="228600"/>
            <a:ext cx="8613648" cy="990600"/>
          </a:xfrm>
        </p:spPr>
        <p:txBody>
          <a:bodyPr>
            <a:noAutofit/>
          </a:bodyPr>
          <a:lstStyle/>
          <a:p>
            <a:r>
              <a:rPr lang="en-US" sz="3200" b="1" dirty="0">
                <a:solidFill>
                  <a:srgbClr val="060082"/>
                </a:solidFill>
              </a:rPr>
              <a:t>Increased Activities</a:t>
            </a:r>
            <a:endParaRPr lang="en-US" sz="3200" b="1" dirty="0"/>
          </a:p>
        </p:txBody>
      </p:sp>
      <p:sp>
        <p:nvSpPr>
          <p:cNvPr id="3" name="Content Placeholder 2"/>
          <p:cNvSpPr>
            <a:spLocks noGrp="1"/>
          </p:cNvSpPr>
          <p:nvPr>
            <p:ph sz="quarter" idx="1"/>
          </p:nvPr>
        </p:nvSpPr>
        <p:spPr/>
        <p:txBody>
          <a:bodyPr>
            <a:normAutofit/>
          </a:bodyPr>
          <a:lstStyle/>
          <a:p>
            <a:r>
              <a:rPr lang="en-US" dirty="0" smtClean="0">
                <a:solidFill>
                  <a:schemeClr val="accent4">
                    <a:lumMod val="50000"/>
                  </a:schemeClr>
                </a:solidFill>
              </a:rPr>
              <a:t>Internal Activities</a:t>
            </a:r>
          </a:p>
          <a:p>
            <a:pPr lvl="1"/>
            <a:r>
              <a:rPr lang="en-US" dirty="0" smtClean="0"/>
              <a:t>Multi-cultural training</a:t>
            </a:r>
            <a:endParaRPr lang="en-US" sz="2500" dirty="0" smtClean="0"/>
          </a:p>
          <a:p>
            <a:pPr lvl="1"/>
            <a:r>
              <a:rPr lang="en-US" dirty="0" smtClean="0"/>
              <a:t>Employees’ personal lives</a:t>
            </a:r>
            <a:endParaRPr lang="en-US" sz="2500" dirty="0" smtClean="0"/>
          </a:p>
          <a:p>
            <a:pPr lvl="1"/>
            <a:r>
              <a:rPr lang="en-US" dirty="0" smtClean="0"/>
              <a:t>Expatriate assignment management</a:t>
            </a:r>
            <a:endParaRPr lang="en-US" sz="2500" dirty="0" smtClean="0"/>
          </a:p>
        </p:txBody>
      </p:sp>
      <p:sp>
        <p:nvSpPr>
          <p:cNvPr id="4" name="Slide Number Placeholder 3"/>
          <p:cNvSpPr>
            <a:spLocks noGrp="1"/>
          </p:cNvSpPr>
          <p:nvPr>
            <p:ph type="sldNum" sz="quarter" idx="12"/>
          </p:nvPr>
        </p:nvSpPr>
        <p:spPr/>
        <p:txBody>
          <a:bodyPr>
            <a:normAutofit fontScale="85000" lnSpcReduction="20000"/>
          </a:bodyPr>
          <a:lstStyle/>
          <a:p>
            <a:fld id="{A3E276EF-4411-4D09-921F-7338F56E42D4}" type="slidenum">
              <a:rPr lang="en-US" smtClean="0"/>
              <a:pPr/>
              <a:t>11</a:t>
            </a:fld>
            <a:endParaRPr lang="en-US"/>
          </a:p>
        </p:txBody>
      </p:sp>
      <p:pic>
        <p:nvPicPr>
          <p:cNvPr id="4098" name="Picture 2" descr="http://www.lenubia.com/200_199_csupload_34624021.jpg?u=204392215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1676400"/>
            <a:ext cx="2133600" cy="21229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http://www.teenlife.com/resource/resmgr/customerimages/Amigos_de_las_Americas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4038600"/>
            <a:ext cx="1905000" cy="1905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http://www.diversityresources.com/images/elearning/workplace-diversity-team-advanta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199" y="4038600"/>
            <a:ext cx="3381375" cy="10572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52800" y="5943600"/>
            <a:ext cx="2544286" cy="369332"/>
          </a:xfrm>
          <a:prstGeom prst="rect">
            <a:avLst/>
          </a:prstGeom>
          <a:solidFill>
            <a:schemeClr val="accent2">
              <a:lumMod val="50000"/>
            </a:schemeClr>
          </a:solidFill>
        </p:spPr>
        <p:txBody>
          <a:bodyPr wrap="none" rtlCol="0">
            <a:spAutoFit/>
          </a:bodyPr>
          <a:lstStyle/>
          <a:p>
            <a:r>
              <a:rPr lang="en-US" dirty="0" smtClean="0">
                <a:solidFill>
                  <a:srgbClr val="002060"/>
                </a:solidFill>
                <a:hlinkClick r:id="rId6"/>
              </a:rPr>
              <a:t>Global Future Leaders </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600200"/>
            <a:ext cx="8531352" cy="5105400"/>
          </a:xfrm>
          <a:noFill/>
        </p:spPr>
        <p:txBody>
          <a:bodyPr>
            <a:normAutofit lnSpcReduction="10000"/>
          </a:bodyPr>
          <a:lstStyle/>
          <a:p>
            <a:pPr lvl="0"/>
            <a:r>
              <a:rPr lang="en-US" dirty="0" smtClean="0">
                <a:solidFill>
                  <a:schemeClr val="accent4">
                    <a:lumMod val="50000"/>
                  </a:schemeClr>
                </a:solidFill>
              </a:rPr>
              <a:t>Expatriates Needs</a:t>
            </a:r>
          </a:p>
          <a:p>
            <a:pPr lvl="1"/>
            <a:r>
              <a:rPr lang="en-US" dirty="0" smtClean="0"/>
              <a:t>Corporate and HR </a:t>
            </a:r>
          </a:p>
          <a:p>
            <a:pPr lvl="2"/>
            <a:r>
              <a:rPr lang="en-US" dirty="0" smtClean="0"/>
              <a:t>Strategy </a:t>
            </a:r>
          </a:p>
          <a:p>
            <a:pPr lvl="2"/>
            <a:r>
              <a:rPr lang="en-US" dirty="0" smtClean="0"/>
              <a:t>Policies</a:t>
            </a:r>
          </a:p>
          <a:p>
            <a:pPr lvl="1"/>
            <a:r>
              <a:rPr lang="en-US" dirty="0" smtClean="0"/>
              <a:t>Corporate and Host Company </a:t>
            </a:r>
          </a:p>
          <a:p>
            <a:pPr lvl="2"/>
            <a:r>
              <a:rPr lang="en-US" dirty="0" smtClean="0"/>
              <a:t>Cultural HR assumptions</a:t>
            </a:r>
          </a:p>
          <a:p>
            <a:pPr lvl="1"/>
            <a:r>
              <a:rPr lang="en-US" dirty="0" smtClean="0"/>
              <a:t>Local concerns </a:t>
            </a:r>
          </a:p>
          <a:p>
            <a:pPr lvl="2"/>
            <a:r>
              <a:rPr lang="en-US" dirty="0" smtClean="0"/>
              <a:t>Resistance to corporate policies</a:t>
            </a:r>
          </a:p>
          <a:p>
            <a:pPr lvl="1"/>
            <a:r>
              <a:rPr lang="en-US" dirty="0" smtClean="0"/>
              <a:t>How to learn </a:t>
            </a:r>
          </a:p>
          <a:p>
            <a:pPr lvl="2"/>
            <a:r>
              <a:rPr lang="en-US" dirty="0" smtClean="0"/>
              <a:t>Foreign contemporaries </a:t>
            </a:r>
          </a:p>
          <a:p>
            <a:pPr lvl="2"/>
            <a:r>
              <a:rPr lang="en-US" dirty="0" smtClean="0"/>
              <a:t>Foreign marketplace</a:t>
            </a:r>
            <a:endParaRPr lang="en-US" dirty="0"/>
          </a:p>
          <a:p>
            <a:pPr marL="365760" lvl="1" indent="0" algn="ctr">
              <a:buNone/>
            </a:pPr>
            <a:r>
              <a:rPr lang="en-US" dirty="0" smtClean="0"/>
              <a:t>                                                        </a:t>
            </a:r>
            <a:r>
              <a:rPr lang="en-US" dirty="0" smtClean="0">
                <a:hlinkClick r:id="rId3"/>
              </a:rPr>
              <a:t>Read About the Book</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A3E276EF-4411-4D09-921F-7338F56E42D4}" type="slidenum">
              <a:rPr lang="en-US" smtClean="0"/>
              <a:pPr/>
              <a:t>12</a:t>
            </a:fld>
            <a:endParaRPr lang="en-US"/>
          </a:p>
        </p:txBody>
      </p:sp>
      <p:pic>
        <p:nvPicPr>
          <p:cNvPr id="5122" name="Picture 2" descr="https://encrypted.google.com/books?id=IV_YAKK1F2QC&amp;printsec=frontcover&amp;img=1&amp;zoom=1&amp;source=gbs_ap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4267200"/>
            <a:ext cx="1645508" cy="190261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54152" y="228600"/>
            <a:ext cx="8613648" cy="990600"/>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200" b="1" dirty="0" smtClean="0">
                <a:solidFill>
                  <a:srgbClr val="060082"/>
                </a:solidFill>
              </a:rPr>
              <a:t>Expatriates</a:t>
            </a:r>
            <a:endParaRPr lang="en-US" sz="3200" b="1" dirty="0">
              <a:solidFill>
                <a:srgbClr val="06008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A3E276EF-4411-4D09-921F-7338F56E42D4}" type="slidenum">
              <a:rPr lang="en-US" smtClean="0"/>
              <a:pPr/>
              <a:t>13</a:t>
            </a:fld>
            <a:endParaRPr lang="en-US"/>
          </a:p>
        </p:txBody>
      </p:sp>
      <p:sp>
        <p:nvSpPr>
          <p:cNvPr id="4" name="Content Placeholder 3"/>
          <p:cNvSpPr>
            <a:spLocks noGrp="1"/>
          </p:cNvSpPr>
          <p:nvPr>
            <p:ph sz="quarter" idx="1"/>
          </p:nvPr>
        </p:nvSpPr>
        <p:spPr/>
        <p:txBody>
          <a:bodyPr/>
          <a:lstStyle/>
          <a:p>
            <a:r>
              <a:rPr lang="en-US" dirty="0" smtClean="0">
                <a:solidFill>
                  <a:schemeClr val="accent4">
                    <a:lumMod val="50000"/>
                  </a:schemeClr>
                </a:solidFill>
              </a:rPr>
              <a:t>Political Development</a:t>
            </a:r>
          </a:p>
          <a:p>
            <a:r>
              <a:rPr lang="en-US" dirty="0" smtClean="0">
                <a:solidFill>
                  <a:schemeClr val="accent4">
                    <a:lumMod val="50000"/>
                  </a:schemeClr>
                </a:solidFill>
              </a:rPr>
              <a:t>Marketplace Development</a:t>
            </a:r>
          </a:p>
          <a:p>
            <a:r>
              <a:rPr lang="en-US" dirty="0" smtClean="0">
                <a:solidFill>
                  <a:schemeClr val="accent4">
                    <a:lumMod val="50000"/>
                  </a:schemeClr>
                </a:solidFill>
              </a:rPr>
              <a:t>Social Development</a:t>
            </a:r>
          </a:p>
          <a:p>
            <a:endParaRPr lang="en-US" dirty="0"/>
          </a:p>
        </p:txBody>
      </p:sp>
      <p:sp>
        <p:nvSpPr>
          <p:cNvPr id="5" name="Title 1"/>
          <p:cNvSpPr>
            <a:spLocks noGrp="1"/>
          </p:cNvSpPr>
          <p:nvPr>
            <p:ph type="title"/>
          </p:nvPr>
        </p:nvSpPr>
        <p:spPr>
          <a:xfrm>
            <a:off x="457200" y="228600"/>
            <a:ext cx="8153400" cy="990600"/>
          </a:xfrm>
        </p:spPr>
        <p:txBody>
          <a:bodyPr>
            <a:noAutofit/>
          </a:bodyPr>
          <a:lstStyle/>
          <a:p>
            <a:r>
              <a:rPr lang="en-US" sz="3200" b="1" dirty="0" smtClean="0">
                <a:solidFill>
                  <a:srgbClr val="060082"/>
                </a:solidFill>
              </a:rPr>
              <a:t>Latin America Market Development</a:t>
            </a:r>
            <a:endParaRPr lang="en-US" sz="3200" b="1" dirty="0">
              <a:solidFill>
                <a:srgbClr val="060082"/>
              </a:solidFill>
            </a:endParaRPr>
          </a:p>
        </p:txBody>
      </p:sp>
    </p:spTree>
    <p:extLst>
      <p:ext uri="{BB962C8B-B14F-4D97-AF65-F5344CB8AC3E}">
        <p14:creationId xmlns:p14="http://schemas.microsoft.com/office/powerpoint/2010/main" val="1599172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153400" cy="990600"/>
          </a:xfrm>
        </p:spPr>
        <p:txBody>
          <a:bodyPr>
            <a:noAutofit/>
          </a:bodyPr>
          <a:lstStyle/>
          <a:p>
            <a:r>
              <a:rPr lang="en-US" sz="3200" b="1" dirty="0" smtClean="0">
                <a:solidFill>
                  <a:srgbClr val="060082"/>
                </a:solidFill>
              </a:rPr>
              <a:t>Latin America Market Development</a:t>
            </a:r>
            <a:endParaRPr lang="en-US" sz="3200" b="1" dirty="0">
              <a:solidFill>
                <a:srgbClr val="060082"/>
              </a:solidFill>
            </a:endParaRPr>
          </a:p>
        </p:txBody>
      </p:sp>
      <p:sp>
        <p:nvSpPr>
          <p:cNvPr id="4" name="Slide Number Placeholder 3"/>
          <p:cNvSpPr>
            <a:spLocks noGrp="1"/>
          </p:cNvSpPr>
          <p:nvPr>
            <p:ph type="sldNum" sz="quarter" idx="12"/>
          </p:nvPr>
        </p:nvSpPr>
        <p:spPr/>
        <p:txBody>
          <a:bodyPr>
            <a:normAutofit fontScale="85000" lnSpcReduction="20000"/>
          </a:bodyPr>
          <a:lstStyle/>
          <a:p>
            <a:fld id="{A3E276EF-4411-4D09-921F-7338F56E42D4}" type="slidenum">
              <a:rPr lang="en-US" smtClean="0"/>
              <a:pPr/>
              <a:t>14</a:t>
            </a:fld>
            <a:endParaRPr lang="en-US"/>
          </a:p>
        </p:txBody>
      </p:sp>
      <p:sp>
        <p:nvSpPr>
          <p:cNvPr id="3" name="Content Placeholder 2"/>
          <p:cNvSpPr>
            <a:spLocks noGrp="1"/>
          </p:cNvSpPr>
          <p:nvPr>
            <p:ph sz="quarter" idx="1"/>
          </p:nvPr>
        </p:nvSpPr>
        <p:spPr/>
        <p:txBody>
          <a:bodyPr/>
          <a:lstStyle/>
          <a:p>
            <a:r>
              <a:rPr lang="en-US" dirty="0" smtClean="0">
                <a:solidFill>
                  <a:schemeClr val="accent4">
                    <a:lumMod val="50000"/>
                  </a:schemeClr>
                </a:solidFill>
              </a:rPr>
              <a:t>Political Development</a:t>
            </a:r>
          </a:p>
          <a:p>
            <a:pPr lvl="1"/>
            <a:r>
              <a:rPr lang="en-US" dirty="0" smtClean="0"/>
              <a:t>Colonial Period</a:t>
            </a:r>
          </a:p>
          <a:p>
            <a:pPr lvl="2"/>
            <a:r>
              <a:rPr lang="en-US" dirty="0" smtClean="0"/>
              <a:t>Independence</a:t>
            </a:r>
          </a:p>
          <a:p>
            <a:pPr lvl="2"/>
            <a:r>
              <a:rPr lang="en-US" dirty="0" smtClean="0"/>
              <a:t>Governmental Oversight</a:t>
            </a:r>
          </a:p>
          <a:p>
            <a:endParaRPr lang="en-US" dirty="0"/>
          </a:p>
        </p:txBody>
      </p:sp>
      <p:sp>
        <p:nvSpPr>
          <p:cNvPr id="5" name="TextBox 4"/>
          <p:cNvSpPr txBox="1"/>
          <p:nvPr/>
        </p:nvSpPr>
        <p:spPr>
          <a:xfrm>
            <a:off x="5257800" y="4953000"/>
            <a:ext cx="3113160" cy="369332"/>
          </a:xfrm>
          <a:prstGeom prst="rect">
            <a:avLst/>
          </a:prstGeom>
          <a:noFill/>
        </p:spPr>
        <p:txBody>
          <a:bodyPr wrap="none" rtlCol="0">
            <a:spAutoFit/>
          </a:bodyPr>
          <a:lstStyle/>
          <a:p>
            <a:r>
              <a:rPr lang="en-US" dirty="0" smtClean="0">
                <a:hlinkClick r:id="rId3"/>
              </a:rPr>
              <a:t> Opportunities </a:t>
            </a:r>
            <a:r>
              <a:rPr lang="en-US" dirty="0" smtClean="0">
                <a:hlinkClick r:id="rId3"/>
              </a:rPr>
              <a:t>in Latin America</a:t>
            </a:r>
            <a:endParaRPr lang="en-US" dirty="0"/>
          </a:p>
        </p:txBody>
      </p:sp>
      <p:pic>
        <p:nvPicPr>
          <p:cNvPr id="6146" name="Picture 2" descr="http://books.google.com/books?id=ISwJGQAACAAJ&amp;printsec=frontcover&amp;img=1&amp;zoom=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2743200"/>
            <a:ext cx="1521976" cy="19738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A3E276EF-4411-4D09-921F-7338F56E42D4}" type="slidenum">
              <a:rPr lang="en-US" smtClean="0"/>
              <a:pPr/>
              <a:t>15</a:t>
            </a:fld>
            <a:endParaRPr lang="en-US"/>
          </a:p>
        </p:txBody>
      </p:sp>
      <p:sp>
        <p:nvSpPr>
          <p:cNvPr id="4" name="Content Placeholder 3"/>
          <p:cNvSpPr>
            <a:spLocks noGrp="1"/>
          </p:cNvSpPr>
          <p:nvPr>
            <p:ph sz="quarter" idx="1"/>
          </p:nvPr>
        </p:nvSpPr>
        <p:spPr/>
        <p:txBody>
          <a:bodyPr/>
          <a:lstStyle/>
          <a:p>
            <a:r>
              <a:rPr lang="en-US" dirty="0" smtClean="0">
                <a:solidFill>
                  <a:schemeClr val="accent4">
                    <a:lumMod val="50000"/>
                  </a:schemeClr>
                </a:solidFill>
              </a:rPr>
              <a:t>Marketplace Development</a:t>
            </a:r>
          </a:p>
          <a:p>
            <a:pPr lvl="1"/>
            <a:r>
              <a:rPr lang="en-US" dirty="0" smtClean="0"/>
              <a:t>Latin American firms ownership</a:t>
            </a:r>
          </a:p>
          <a:p>
            <a:pPr lvl="1"/>
            <a:r>
              <a:rPr lang="en-US" dirty="0" smtClean="0"/>
              <a:t>Latin American and the global economy</a:t>
            </a:r>
          </a:p>
          <a:p>
            <a:pPr lvl="1"/>
            <a:endParaRPr lang="en-US" dirty="0" smtClean="0"/>
          </a:p>
          <a:p>
            <a:endParaRPr lang="en-US" dirty="0"/>
          </a:p>
        </p:txBody>
      </p:sp>
      <p:pic>
        <p:nvPicPr>
          <p:cNvPr id="7170" name="Picture 2" descr="http://wwwdelivery.superstock.com/WI/223/1890/PreviewComp/SuperStock_1890-10186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8465" y="3505200"/>
            <a:ext cx="4120685" cy="2743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57200" y="228600"/>
            <a:ext cx="8153400" cy="990600"/>
          </a:xfrm>
        </p:spPr>
        <p:txBody>
          <a:bodyPr>
            <a:noAutofit/>
          </a:bodyPr>
          <a:lstStyle/>
          <a:p>
            <a:r>
              <a:rPr lang="en-US" sz="3200" b="1" dirty="0" smtClean="0">
                <a:solidFill>
                  <a:srgbClr val="060082"/>
                </a:solidFill>
              </a:rPr>
              <a:t>Latin America Market Development</a:t>
            </a:r>
            <a:endParaRPr lang="en-US" sz="3200" b="1" dirty="0">
              <a:solidFill>
                <a:srgbClr val="060082"/>
              </a:solidFill>
            </a:endParaRPr>
          </a:p>
        </p:txBody>
      </p:sp>
    </p:spTree>
    <p:extLst>
      <p:ext uri="{BB962C8B-B14F-4D97-AF65-F5344CB8AC3E}">
        <p14:creationId xmlns:p14="http://schemas.microsoft.com/office/powerpoint/2010/main" val="2414456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28600"/>
            <a:ext cx="8153400" cy="990600"/>
          </a:xfrm>
        </p:spPr>
        <p:txBody>
          <a:bodyPr>
            <a:noAutofit/>
          </a:bodyPr>
          <a:lstStyle/>
          <a:p>
            <a:r>
              <a:rPr lang="en-US" sz="3200" b="1" dirty="0" smtClean="0">
                <a:solidFill>
                  <a:srgbClr val="060082"/>
                </a:solidFill>
              </a:rPr>
              <a:t>Latin America Market Development</a:t>
            </a:r>
            <a:endParaRPr lang="en-US" sz="3200" b="1" dirty="0">
              <a:solidFill>
                <a:srgbClr val="060082"/>
              </a:solidFill>
            </a:endParaRPr>
          </a:p>
        </p:txBody>
      </p:sp>
      <p:sp>
        <p:nvSpPr>
          <p:cNvPr id="4" name="Slide Number Placeholder 3"/>
          <p:cNvSpPr>
            <a:spLocks noGrp="1"/>
          </p:cNvSpPr>
          <p:nvPr>
            <p:ph type="sldNum" sz="quarter" idx="12"/>
          </p:nvPr>
        </p:nvSpPr>
        <p:spPr/>
        <p:txBody>
          <a:bodyPr>
            <a:normAutofit fontScale="85000" lnSpcReduction="20000"/>
          </a:bodyPr>
          <a:lstStyle/>
          <a:p>
            <a:fld id="{A3E276EF-4411-4D09-921F-7338F56E42D4}" type="slidenum">
              <a:rPr lang="en-US" smtClean="0"/>
              <a:pPr/>
              <a:t>16</a:t>
            </a:fld>
            <a:endParaRPr lang="en-US"/>
          </a:p>
        </p:txBody>
      </p:sp>
      <p:sp>
        <p:nvSpPr>
          <p:cNvPr id="3" name="Content Placeholder 2"/>
          <p:cNvSpPr>
            <a:spLocks noGrp="1"/>
          </p:cNvSpPr>
          <p:nvPr>
            <p:ph sz="quarter" idx="1"/>
          </p:nvPr>
        </p:nvSpPr>
        <p:spPr/>
        <p:txBody>
          <a:bodyPr/>
          <a:lstStyle/>
          <a:p>
            <a:r>
              <a:rPr lang="en-US" dirty="0" smtClean="0">
                <a:solidFill>
                  <a:schemeClr val="accent4">
                    <a:lumMod val="50000"/>
                  </a:schemeClr>
                </a:solidFill>
              </a:rPr>
              <a:t> Social Development</a:t>
            </a:r>
          </a:p>
          <a:p>
            <a:pPr lvl="1"/>
            <a:r>
              <a:rPr lang="en-US" dirty="0" smtClean="0"/>
              <a:t>Colonial Period</a:t>
            </a:r>
          </a:p>
          <a:p>
            <a:pPr lvl="1"/>
            <a:r>
              <a:rPr lang="en-US" dirty="0" smtClean="0"/>
              <a:t>Similarities</a:t>
            </a:r>
          </a:p>
          <a:p>
            <a:pPr lvl="2"/>
            <a:r>
              <a:rPr lang="en-US" dirty="0" smtClean="0"/>
              <a:t>Lifestyle</a:t>
            </a:r>
          </a:p>
          <a:p>
            <a:pPr lvl="2"/>
            <a:r>
              <a:rPr lang="en-US" dirty="0" smtClean="0"/>
              <a:t>Life Pace</a:t>
            </a:r>
          </a:p>
          <a:p>
            <a:pPr lvl="2"/>
            <a:r>
              <a:rPr lang="en-US" dirty="0" smtClean="0"/>
              <a:t>Religion</a:t>
            </a:r>
          </a:p>
          <a:p>
            <a:pPr lvl="1"/>
            <a:endParaRPr lang="en-US" dirty="0" smtClean="0"/>
          </a:p>
          <a:p>
            <a:endParaRPr lang="en-US" dirty="0"/>
          </a:p>
        </p:txBody>
      </p:sp>
      <p:pic>
        <p:nvPicPr>
          <p:cNvPr id="8194" name="Picture 2" descr="http://t0.gstatic.com/images?q=tbn:ANd9GcTCzZVmMA1cMpGKyE_pQ0pExxAjs1G0NHeoiHwgC31TlUnT5bRNVPVDLt36L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7880" y="4114800"/>
            <a:ext cx="3893070" cy="25812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Introduction</a:t>
            </a:r>
            <a:br>
              <a:rPr lang="en-US" dirty="0" smtClean="0"/>
            </a:br>
            <a:r>
              <a:rPr lang="en-US" sz="3600" dirty="0" smtClean="0"/>
              <a:t>Expatriate Development: Latin America</a:t>
            </a:r>
            <a:endParaRPr lang="en-US" sz="3600"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4294432403"/>
              </p:ext>
            </p:extLst>
          </p:nvPr>
        </p:nvGraphicFramePr>
        <p:xfrm>
          <a:off x="612775" y="16764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University"/>
          <p:cNvPicPr>
            <a:picLocks noChangeAspect="1" noChangeArrowheads="1"/>
          </p:cNvPicPr>
          <p:nvPr/>
        </p:nvPicPr>
        <p:blipFill>
          <a:blip r:embed="rId8" cstate="print"/>
          <a:srcRect b="39999"/>
          <a:stretch>
            <a:fillRect/>
          </a:stretch>
        </p:blipFill>
        <p:spPr bwMode="auto">
          <a:xfrm>
            <a:off x="7924800" y="457200"/>
            <a:ext cx="838199" cy="548639"/>
          </a:xfrm>
          <a:prstGeom prst="rect">
            <a:avLst/>
          </a:prstGeom>
          <a:noFill/>
        </p:spPr>
      </p:pic>
    </p:spTree>
    <p:extLst>
      <p:ext uri="{BB962C8B-B14F-4D97-AF65-F5344CB8AC3E}">
        <p14:creationId xmlns:p14="http://schemas.microsoft.com/office/powerpoint/2010/main" val="388577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remove" grpId="0" nodeType="clickEffect">
                                  <p:stCondLst>
                                    <p:cond delay="0"/>
                                  </p:stCondLst>
                                  <p:childTnLst>
                                    <p:animScale>
                                      <p:cBhvr>
                                        <p:cTn id="6" dur="2000" fill="hold"/>
                                        <p:tgtEl>
                                          <p:spTgt spid="6">
                                            <p:graphicEl>
                                              <a:dgm id="{D0083D48-4D2D-4A03-ACB5-CB12CCF13ABD}"/>
                                            </p:graphic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remove" grpId="0" nodeType="clickEffect">
                                  <p:stCondLst>
                                    <p:cond delay="0"/>
                                  </p:stCondLst>
                                  <p:childTnLst>
                                    <p:animScale>
                                      <p:cBhvr>
                                        <p:cTn id="10" dur="2000" fill="hold"/>
                                        <p:tgtEl>
                                          <p:spTgt spid="6">
                                            <p:graphicEl>
                                              <a:dgm id="{47F8265D-E1C0-4241-B995-227D15388854}"/>
                                            </p:graphicEl>
                                          </p:spTgt>
                                        </p:tgtEl>
                                      </p:cBhvr>
                                      <p:by x="150000" y="150000"/>
                                    </p:animScale>
                                  </p:childTnLst>
                                </p:cTn>
                              </p:par>
                              <p:par>
                                <p:cTn id="11" presetID="6" presetClass="emph" presetSubtype="0" fill="remove" grpId="0" nodeType="withEffect">
                                  <p:stCondLst>
                                    <p:cond delay="0"/>
                                  </p:stCondLst>
                                  <p:childTnLst>
                                    <p:animScale>
                                      <p:cBhvr>
                                        <p:cTn id="12" dur="2000" fill="hold"/>
                                        <p:tgtEl>
                                          <p:spTgt spid="6">
                                            <p:graphicEl>
                                              <a:dgm id="{2FE569FF-14D8-483F-84F6-7928FD8AA034}"/>
                                            </p:graphicEl>
                                          </p:spTgt>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6" presetClass="emph" presetSubtype="0" fill="remove" grpId="0" nodeType="clickEffect">
                                  <p:stCondLst>
                                    <p:cond delay="0"/>
                                  </p:stCondLst>
                                  <p:childTnLst>
                                    <p:animScale>
                                      <p:cBhvr>
                                        <p:cTn id="16" dur="2000" fill="hold"/>
                                        <p:tgtEl>
                                          <p:spTgt spid="6">
                                            <p:graphicEl>
                                              <a:dgm id="{3CCECF5F-E012-4FA4-84FC-5D85497417AC}"/>
                                            </p:graphicEl>
                                          </p:spTgt>
                                        </p:tgtEl>
                                      </p:cBhvr>
                                      <p:by x="150000" y="150000"/>
                                    </p:animScale>
                                  </p:childTnLst>
                                </p:cTn>
                              </p:par>
                              <p:par>
                                <p:cTn id="17" presetID="6" presetClass="emph" presetSubtype="0" fill="remove" grpId="0" nodeType="withEffect">
                                  <p:stCondLst>
                                    <p:cond delay="0"/>
                                  </p:stCondLst>
                                  <p:childTnLst>
                                    <p:animScale>
                                      <p:cBhvr>
                                        <p:cTn id="18" dur="2000" fill="hold"/>
                                        <p:tgtEl>
                                          <p:spTgt spid="6">
                                            <p:graphicEl>
                                              <a:dgm id="{B68EB296-52B9-42F8-A886-A0E7DDED50E0}"/>
                                            </p:graphicEl>
                                          </p:spTgt>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remove" grpId="0" nodeType="clickEffect">
                                  <p:stCondLst>
                                    <p:cond delay="0"/>
                                  </p:stCondLst>
                                  <p:childTnLst>
                                    <p:animScale>
                                      <p:cBhvr>
                                        <p:cTn id="22" dur="2000" fill="hold"/>
                                        <p:tgtEl>
                                          <p:spTgt spid="6">
                                            <p:graphicEl>
                                              <a:dgm id="{4B64C6C0-3230-4823-8B4A-9605BBFCBBA6}"/>
                                            </p:graphicEl>
                                          </p:spTgt>
                                        </p:tgtEl>
                                      </p:cBhvr>
                                      <p:by x="150000" y="150000"/>
                                    </p:animScale>
                                  </p:childTnLst>
                                </p:cTn>
                              </p:par>
                              <p:par>
                                <p:cTn id="23" presetID="6" presetClass="emph" presetSubtype="0" fill="remove" grpId="0" nodeType="withEffect">
                                  <p:stCondLst>
                                    <p:cond delay="0"/>
                                  </p:stCondLst>
                                  <p:childTnLst>
                                    <p:animScale>
                                      <p:cBhvr>
                                        <p:cTn id="24" dur="2000" fill="hold"/>
                                        <p:tgtEl>
                                          <p:spTgt spid="6">
                                            <p:graphicEl>
                                              <a:dgm id="{4285008E-2CA3-4573-8577-F0FDBA3804E0}"/>
                                            </p:graphicEl>
                                          </p:spTgt>
                                        </p:tgtEl>
                                      </p:cBhvr>
                                      <p:by x="150000" y="150000"/>
                                    </p:animScale>
                                  </p:childTnLst>
                                </p:cTn>
                              </p:par>
                            </p:childTnLst>
                          </p:cTn>
                        </p:par>
                      </p:childTnLst>
                    </p:cTn>
                  </p:par>
                  <p:par>
                    <p:cTn id="25" fill="hold">
                      <p:stCondLst>
                        <p:cond delay="indefinite"/>
                      </p:stCondLst>
                      <p:childTnLst>
                        <p:par>
                          <p:cTn id="26" fill="hold">
                            <p:stCondLst>
                              <p:cond delay="0"/>
                            </p:stCondLst>
                            <p:childTnLst>
                              <p:par>
                                <p:cTn id="27" presetID="6" presetClass="emph" presetSubtype="0" fill="remove" grpId="0" nodeType="clickEffect">
                                  <p:stCondLst>
                                    <p:cond delay="0"/>
                                  </p:stCondLst>
                                  <p:childTnLst>
                                    <p:animScale>
                                      <p:cBhvr>
                                        <p:cTn id="28" dur="2000" fill="hold"/>
                                        <p:tgtEl>
                                          <p:spTgt spid="6">
                                            <p:graphicEl>
                                              <a:dgm id="{271553A3-C943-452C-84E2-FB44EABE7FE5}"/>
                                            </p:graphicEl>
                                          </p:spTgt>
                                        </p:tgtEl>
                                      </p:cBhvr>
                                      <p:by x="150000" y="150000"/>
                                    </p:animScale>
                                  </p:childTnLst>
                                </p:cTn>
                              </p:par>
                              <p:par>
                                <p:cTn id="29" presetID="6" presetClass="emph" presetSubtype="0" fill="remove" grpId="0" nodeType="withEffect">
                                  <p:stCondLst>
                                    <p:cond delay="0"/>
                                  </p:stCondLst>
                                  <p:childTnLst>
                                    <p:animScale>
                                      <p:cBhvr>
                                        <p:cTn id="30" dur="2000" fill="hold"/>
                                        <p:tgtEl>
                                          <p:spTgt spid="6">
                                            <p:graphicEl>
                                              <a:dgm id="{320069BC-22A7-4D41-953A-C0142627C5B9}"/>
                                            </p:graphicEl>
                                          </p:spTgt>
                                        </p:tgtEl>
                                      </p:cBhvr>
                                      <p:by x="150000" y="150000"/>
                                    </p:animScale>
                                  </p:childTnLst>
                                </p:cTn>
                              </p:par>
                              <p:par>
                                <p:cTn id="31" presetID="6" presetClass="emph" presetSubtype="0" fill="remove" grpId="0" nodeType="withEffect">
                                  <p:stCondLst>
                                    <p:cond delay="0"/>
                                  </p:stCondLst>
                                  <p:childTnLst>
                                    <p:animScale>
                                      <p:cBhvr>
                                        <p:cTn id="32" dur="2000" fill="hold"/>
                                        <p:tgtEl>
                                          <p:spTgt spid="6">
                                            <p:graphicEl>
                                              <a:dgm id="{8609CA28-B5A5-4BED-A9C1-468A50E1B79D}"/>
                                            </p:graphic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1FB5D0DB-3272-4E90-92CC-7C181D5C92F8}" type="slidenum">
              <a:rPr lang="en-US" smtClean="0"/>
              <a:pPr/>
              <a:t>3</a:t>
            </a:fld>
            <a:endParaRPr lang="en-US"/>
          </a:p>
        </p:txBody>
      </p:sp>
      <p:graphicFrame>
        <p:nvGraphicFramePr>
          <p:cNvPr id="5" name="Content Placeholder 5"/>
          <p:cNvGraphicFramePr>
            <a:graphicFrameLocks noGrp="1"/>
          </p:cNvGraphicFramePr>
          <p:nvPr>
            <p:ph sz="quarter" idx="1"/>
            <p:extLst>
              <p:ext uri="{D42A27DB-BD31-4B8C-83A1-F6EECF244321}">
                <p14:modId xmlns:p14="http://schemas.microsoft.com/office/powerpoint/2010/main" val="3265061205"/>
              </p:ext>
            </p:extLst>
          </p:nvPr>
        </p:nvGraphicFramePr>
        <p:xfrm>
          <a:off x="495300" y="1524000"/>
          <a:ext cx="83439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3200400" y="2904796"/>
            <a:ext cx="3200399" cy="2886403"/>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marL="342900" indent="-342900">
              <a:buAutoNum type="arabicPeriod"/>
            </a:pPr>
            <a:r>
              <a:rPr lang="en-US" sz="1600" b="1" dirty="0" smtClean="0">
                <a:solidFill>
                  <a:schemeClr val="accent6">
                    <a:lumMod val="50000"/>
                  </a:schemeClr>
                </a:solidFill>
              </a:rPr>
              <a:t>Preparation for Internationalization</a:t>
            </a:r>
          </a:p>
          <a:p>
            <a:pPr marL="342900" indent="-342900">
              <a:buAutoNum type="arabicPeriod"/>
            </a:pPr>
            <a:r>
              <a:rPr lang="en-US" sz="1600" b="1" dirty="0" smtClean="0">
                <a:solidFill>
                  <a:schemeClr val="accent6">
                    <a:lumMod val="50000"/>
                  </a:schemeClr>
                </a:solidFill>
              </a:rPr>
              <a:t>Standard Operating Procedure (SOPs)</a:t>
            </a:r>
          </a:p>
          <a:p>
            <a:pPr marL="342900" indent="-342900">
              <a:buAutoNum type="arabicPeriod"/>
            </a:pPr>
            <a:r>
              <a:rPr lang="en-US" sz="1600" b="1" dirty="0" smtClean="0">
                <a:solidFill>
                  <a:schemeClr val="accent6">
                    <a:lumMod val="50000"/>
                  </a:schemeClr>
                </a:solidFill>
              </a:rPr>
              <a:t>Employee Development</a:t>
            </a:r>
          </a:p>
          <a:p>
            <a:pPr marL="342900" indent="-342900">
              <a:buAutoNum type="arabicPeriod"/>
            </a:pPr>
            <a:r>
              <a:rPr lang="en-US" sz="1600" b="1" dirty="0" smtClean="0">
                <a:solidFill>
                  <a:schemeClr val="accent6">
                    <a:lumMod val="50000"/>
                  </a:schemeClr>
                </a:solidFill>
              </a:rPr>
              <a:t>Performance Appraisal</a:t>
            </a:r>
          </a:p>
          <a:p>
            <a:pPr marL="285750" indent="-285750">
              <a:buFont typeface="Arial" pitchFamily="34" charset="0"/>
              <a:buChar char="•"/>
            </a:pPr>
            <a:endParaRPr lang="en-US" sz="1600" b="1" dirty="0">
              <a:solidFill>
                <a:schemeClr val="bg1"/>
              </a:solidFill>
            </a:endParaRPr>
          </a:p>
        </p:txBody>
      </p:sp>
      <p:sp>
        <p:nvSpPr>
          <p:cNvPr id="7" name="Down Arrow 6"/>
          <p:cNvSpPr/>
          <p:nvPr/>
        </p:nvSpPr>
        <p:spPr>
          <a:xfrm>
            <a:off x="4348657" y="2651234"/>
            <a:ext cx="609600" cy="399394"/>
          </a:xfrm>
          <a:prstGeom prst="downArrow">
            <a:avLst/>
          </a:prstGeom>
          <a:solidFill>
            <a:schemeClr val="accent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304800" y="228600"/>
            <a:ext cx="8763000" cy="990600"/>
          </a:xfrm>
        </p:spPr>
        <p:txBody>
          <a:bodyPr>
            <a:normAutofit fontScale="90000"/>
          </a:bodyPr>
          <a:lstStyle/>
          <a:p>
            <a:r>
              <a:rPr lang="en-US" sz="3600" dirty="0" smtClean="0"/>
              <a:t>International Retailing: Human Resource Development</a:t>
            </a:r>
            <a:endParaRPr lang="en-US" sz="3600" dirty="0"/>
          </a:p>
        </p:txBody>
      </p:sp>
    </p:spTree>
    <p:extLst>
      <p:ext uri="{BB962C8B-B14F-4D97-AF65-F5344CB8AC3E}">
        <p14:creationId xmlns:p14="http://schemas.microsoft.com/office/powerpoint/2010/main" val="146793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graphicEl>
                                              <a:dgm id="{D0083D48-4D2D-4A03-ACB5-CB12CCF13ABD}"/>
                                            </p:graphicEl>
                                          </p:spTgt>
                                        </p:tgtEl>
                                      </p:cBhvr>
                                      <p:by x="150000" y="150000"/>
                                    </p:animScale>
                                  </p:childTnLst>
                                </p:cTn>
                              </p:par>
                              <p:par>
                                <p:cTn id="7" presetID="16" presetClass="entr" presetSubtype="21"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barn(inVertical)">
                                      <p:cBhvr>
                                        <p:cTn id="9" dur="500"/>
                                        <p:tgtEl>
                                          <p:spTgt spid="7"/>
                                        </p:tgtEl>
                                      </p:cBhvr>
                                    </p:animEffec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t>Human </a:t>
            </a:r>
            <a:r>
              <a:rPr lang="en-US" sz="4000" dirty="0" smtClean="0"/>
              <a:t>Resource Development</a:t>
            </a:r>
            <a:endParaRPr lang="en-US" sz="4000" dirty="0"/>
          </a:p>
        </p:txBody>
      </p:sp>
      <p:pic>
        <p:nvPicPr>
          <p:cNvPr id="9" name="Picture 8" descr="University"/>
          <p:cNvPicPr>
            <a:picLocks noChangeAspect="1" noChangeArrowheads="1"/>
          </p:cNvPicPr>
          <p:nvPr/>
        </p:nvPicPr>
        <p:blipFill>
          <a:blip r:embed="rId3" cstate="print"/>
          <a:srcRect b="39999"/>
          <a:stretch>
            <a:fillRect/>
          </a:stretch>
        </p:blipFill>
        <p:spPr bwMode="auto">
          <a:xfrm>
            <a:off x="7924800" y="457200"/>
            <a:ext cx="838199" cy="548639"/>
          </a:xfrm>
          <a:prstGeom prst="rect">
            <a:avLst/>
          </a:prstGeom>
          <a:noFill/>
        </p:spPr>
      </p:pic>
      <p:graphicFrame>
        <p:nvGraphicFramePr>
          <p:cNvPr id="3" name="Content Placeholder 2"/>
          <p:cNvGraphicFramePr>
            <a:graphicFrameLocks noGrp="1"/>
          </p:cNvGraphicFramePr>
          <p:nvPr>
            <p:ph sz="quarter" idx="1"/>
            <p:extLst>
              <p:ext uri="{D42A27DB-BD31-4B8C-83A1-F6EECF244321}">
                <p14:modId xmlns:p14="http://schemas.microsoft.com/office/powerpoint/2010/main" val="1854802847"/>
              </p:ext>
            </p:extLst>
          </p:nvPr>
        </p:nvGraphicFramePr>
        <p:xfrm>
          <a:off x="612775" y="1600200"/>
          <a:ext cx="8153400"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Oval 1"/>
          <p:cNvSpPr/>
          <p:nvPr/>
        </p:nvSpPr>
        <p:spPr>
          <a:xfrm>
            <a:off x="3733800" y="3124200"/>
            <a:ext cx="1905000" cy="15829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accent6">
                    <a:lumMod val="50000"/>
                  </a:schemeClr>
                </a:solidFill>
              </a:rPr>
              <a:t>Human Resource Development </a:t>
            </a:r>
            <a:endParaRPr lang="en-US" sz="1600" b="1" dirty="0">
              <a:solidFill>
                <a:schemeClr val="accent6">
                  <a:lumMod val="50000"/>
                </a:schemeClr>
              </a:solidFill>
            </a:endParaRPr>
          </a:p>
        </p:txBody>
      </p:sp>
    </p:spTree>
    <p:extLst>
      <p:ext uri="{BB962C8B-B14F-4D97-AF65-F5344CB8AC3E}">
        <p14:creationId xmlns:p14="http://schemas.microsoft.com/office/powerpoint/2010/main" val="207886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1000" tmFilter="0, 0; .2, .5; .8, .5; 1, 0"/>
                                        <p:tgtEl>
                                          <p:spTgt spid="3">
                                            <p:graphicEl>
                                              <a:dgm id="{F25FA2EF-770B-42F4-8F1D-4E23302B1386}"/>
                                            </p:graphicEl>
                                          </p:spTgt>
                                        </p:tgtEl>
                                      </p:cBhvr>
                                    </p:animEffect>
                                    <p:animScale>
                                      <p:cBhvr>
                                        <p:cTn id="7" dur="500" autoRev="1" fill="hold"/>
                                        <p:tgtEl>
                                          <p:spTgt spid="3">
                                            <p:graphicEl>
                                              <a:dgm id="{F25FA2EF-770B-42F4-8F1D-4E23302B1386}"/>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chemeClr val="tx1"/>
                </a:solidFill>
              </a:rPr>
              <a:t>Preparation for Internationalization</a:t>
            </a:r>
            <a:endParaRPr lang="en-US" sz="3600" b="1" dirty="0">
              <a:solidFill>
                <a:schemeClr val="tx1"/>
              </a:solidFill>
            </a:endParaRPr>
          </a:p>
        </p:txBody>
      </p:sp>
      <p:sp>
        <p:nvSpPr>
          <p:cNvPr id="3" name="Slide Number Placeholder 2"/>
          <p:cNvSpPr>
            <a:spLocks noGrp="1"/>
          </p:cNvSpPr>
          <p:nvPr>
            <p:ph type="sldNum" sz="quarter" idx="12"/>
          </p:nvPr>
        </p:nvSpPr>
        <p:spPr/>
        <p:txBody>
          <a:bodyPr>
            <a:normAutofit fontScale="85000" lnSpcReduction="20000"/>
          </a:bodyPr>
          <a:lstStyle/>
          <a:p>
            <a:fld id="{A3E276EF-4411-4D09-921F-7338F56E42D4}" type="slidenum">
              <a:rPr lang="en-US" smtClean="0"/>
              <a:pPr/>
              <a:t>5</a:t>
            </a:fld>
            <a:endParaRPr lang="en-US"/>
          </a:p>
        </p:txBody>
      </p:sp>
      <p:sp>
        <p:nvSpPr>
          <p:cNvPr id="4" name="Content Placeholder 3"/>
          <p:cNvSpPr>
            <a:spLocks noGrp="1"/>
          </p:cNvSpPr>
          <p:nvPr>
            <p:ph sz="quarter" idx="1"/>
          </p:nvPr>
        </p:nvSpPr>
        <p:spPr/>
        <p:txBody>
          <a:bodyPr/>
          <a:lstStyle/>
          <a:p>
            <a:endParaRPr lang="en-US"/>
          </a:p>
        </p:txBody>
      </p:sp>
      <p:graphicFrame>
        <p:nvGraphicFramePr>
          <p:cNvPr id="5" name="Diagram 4"/>
          <p:cNvGraphicFramePr/>
          <p:nvPr>
            <p:extLst>
              <p:ext uri="{D42A27DB-BD31-4B8C-83A1-F6EECF244321}">
                <p14:modId xmlns:p14="http://schemas.microsoft.com/office/powerpoint/2010/main" val="2387264038"/>
              </p:ext>
            </p:extLst>
          </p:nvPr>
        </p:nvGraphicFramePr>
        <p:xfrm>
          <a:off x="533400" y="1524000"/>
          <a:ext cx="85344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4425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600200"/>
            <a:ext cx="8531352" cy="5257800"/>
          </a:xfrm>
        </p:spPr>
        <p:txBody>
          <a:bodyPr>
            <a:normAutofit fontScale="92500" lnSpcReduction="10000"/>
          </a:bodyPr>
          <a:lstStyle/>
          <a:p>
            <a:pPr marL="0" indent="0">
              <a:buNone/>
            </a:pPr>
            <a:r>
              <a:rPr lang="en-US" b="1" dirty="0" smtClean="0">
                <a:solidFill>
                  <a:srgbClr val="060082"/>
                </a:solidFill>
              </a:rPr>
              <a:t>Increased Activities </a:t>
            </a:r>
          </a:p>
          <a:p>
            <a:pPr marL="0" indent="0">
              <a:buNone/>
            </a:pPr>
            <a:r>
              <a:rPr lang="en-US" dirty="0">
                <a:solidFill>
                  <a:schemeClr val="accent4">
                    <a:lumMod val="50000"/>
                  </a:schemeClr>
                </a:solidFill>
              </a:rPr>
              <a:t>Human Resources in the </a:t>
            </a:r>
            <a:r>
              <a:rPr lang="en-US" dirty="0" smtClean="0">
                <a:solidFill>
                  <a:schemeClr val="accent4">
                    <a:lumMod val="50000"/>
                  </a:schemeClr>
                </a:solidFill>
              </a:rPr>
              <a:t>International Environment</a:t>
            </a:r>
            <a:endParaRPr lang="en-US" dirty="0">
              <a:solidFill>
                <a:schemeClr val="accent4">
                  <a:lumMod val="50000"/>
                </a:schemeClr>
              </a:solidFill>
            </a:endParaRPr>
          </a:p>
          <a:p>
            <a:r>
              <a:rPr lang="en-US" dirty="0">
                <a:solidFill>
                  <a:schemeClr val="accent4">
                    <a:lumMod val="50000"/>
                  </a:schemeClr>
                </a:solidFill>
              </a:rPr>
              <a:t>International A</a:t>
            </a:r>
            <a:r>
              <a:rPr lang="en-US" dirty="0" smtClean="0">
                <a:solidFill>
                  <a:schemeClr val="accent4">
                    <a:lumMod val="50000"/>
                  </a:schemeClr>
                </a:solidFill>
              </a:rPr>
              <a:t>ctivities</a:t>
            </a:r>
          </a:p>
          <a:p>
            <a:r>
              <a:rPr lang="en-US" dirty="0">
                <a:solidFill>
                  <a:schemeClr val="accent4">
                    <a:lumMod val="50000"/>
                  </a:schemeClr>
                </a:solidFill>
              </a:rPr>
              <a:t>Host Country </a:t>
            </a:r>
            <a:r>
              <a:rPr lang="en-US" dirty="0" smtClean="0">
                <a:solidFill>
                  <a:schemeClr val="accent4">
                    <a:lumMod val="50000"/>
                  </a:schemeClr>
                </a:solidFill>
              </a:rPr>
              <a:t>Activities</a:t>
            </a:r>
          </a:p>
          <a:p>
            <a:r>
              <a:rPr lang="en-US" dirty="0">
                <a:solidFill>
                  <a:schemeClr val="accent4">
                    <a:lumMod val="50000"/>
                  </a:schemeClr>
                </a:solidFill>
              </a:rPr>
              <a:t>Internal Activities</a:t>
            </a:r>
            <a:endParaRPr lang="en-US" dirty="0" smtClean="0">
              <a:solidFill>
                <a:schemeClr val="accent4">
                  <a:lumMod val="50000"/>
                </a:schemeClr>
              </a:solidFill>
            </a:endParaRPr>
          </a:p>
          <a:p>
            <a:pPr marL="0" indent="0">
              <a:buNone/>
            </a:pPr>
            <a:r>
              <a:rPr lang="en-US" b="1" dirty="0" smtClean="0">
                <a:solidFill>
                  <a:srgbClr val="060082"/>
                </a:solidFill>
              </a:rPr>
              <a:t>Expatriates</a:t>
            </a:r>
          </a:p>
          <a:p>
            <a:r>
              <a:rPr lang="en-US" dirty="0">
                <a:solidFill>
                  <a:schemeClr val="accent4">
                    <a:lumMod val="50000"/>
                  </a:schemeClr>
                </a:solidFill>
              </a:rPr>
              <a:t>Expatriates </a:t>
            </a:r>
            <a:r>
              <a:rPr lang="en-US" dirty="0" smtClean="0">
                <a:solidFill>
                  <a:schemeClr val="accent4">
                    <a:lumMod val="50000"/>
                  </a:schemeClr>
                </a:solidFill>
              </a:rPr>
              <a:t>Needs</a:t>
            </a:r>
          </a:p>
          <a:p>
            <a:pPr marL="0" indent="0">
              <a:buNone/>
            </a:pPr>
            <a:r>
              <a:rPr lang="en-US" b="1" dirty="0" smtClean="0">
                <a:solidFill>
                  <a:srgbClr val="060082"/>
                </a:solidFill>
              </a:rPr>
              <a:t>Latin America Market Development</a:t>
            </a:r>
          </a:p>
          <a:p>
            <a:r>
              <a:rPr lang="en-US" dirty="0">
                <a:solidFill>
                  <a:schemeClr val="accent4">
                    <a:lumMod val="50000"/>
                  </a:schemeClr>
                </a:solidFill>
              </a:rPr>
              <a:t>Political Development</a:t>
            </a:r>
          </a:p>
          <a:p>
            <a:r>
              <a:rPr lang="en-US" dirty="0" smtClean="0">
                <a:solidFill>
                  <a:schemeClr val="accent4">
                    <a:lumMod val="50000"/>
                  </a:schemeClr>
                </a:solidFill>
              </a:rPr>
              <a:t>Marketplace Development</a:t>
            </a:r>
          </a:p>
          <a:p>
            <a:r>
              <a:rPr lang="en-US" dirty="0">
                <a:solidFill>
                  <a:schemeClr val="accent4">
                    <a:lumMod val="50000"/>
                  </a:schemeClr>
                </a:solidFill>
              </a:rPr>
              <a:t>Social Development</a:t>
            </a:r>
            <a:endParaRPr lang="en-US" dirty="0" smtClean="0">
              <a:solidFill>
                <a:schemeClr val="accent4">
                  <a:lumMod val="50000"/>
                </a:schemeClr>
              </a:solidFill>
            </a:endParaRPr>
          </a:p>
          <a:p>
            <a:pPr lvl="1"/>
            <a:endParaRPr lang="en-US" dirty="0">
              <a:solidFill>
                <a:srgbClr val="FF6600"/>
              </a:solidFill>
            </a:endParaRPr>
          </a:p>
          <a:p>
            <a:pPr lvl="1"/>
            <a:endParaRPr lang="en-US" b="1" dirty="0" smtClean="0">
              <a:solidFill>
                <a:srgbClr val="060082"/>
              </a:solidFill>
            </a:endParaRPr>
          </a:p>
          <a:p>
            <a:pPr lvl="1"/>
            <a:endParaRPr lang="en-US" dirty="0" smtClean="0">
              <a:solidFill>
                <a:srgbClr val="FF6600"/>
              </a:solidFill>
            </a:endParaRPr>
          </a:p>
        </p:txBody>
      </p:sp>
      <p:sp>
        <p:nvSpPr>
          <p:cNvPr id="4" name="Slide Number Placeholder 3"/>
          <p:cNvSpPr>
            <a:spLocks noGrp="1"/>
          </p:cNvSpPr>
          <p:nvPr>
            <p:ph type="sldNum" sz="quarter" idx="12"/>
          </p:nvPr>
        </p:nvSpPr>
        <p:spPr/>
        <p:txBody>
          <a:bodyPr>
            <a:normAutofit fontScale="85000" lnSpcReduction="20000"/>
          </a:bodyPr>
          <a:lstStyle/>
          <a:p>
            <a:fld id="{A3E276EF-4411-4D09-921F-7338F56E42D4}" type="slidenum">
              <a:rPr lang="en-US" smtClean="0"/>
              <a:pPr/>
              <a:t>6</a:t>
            </a:fld>
            <a:endParaRPr lang="en-US"/>
          </a:p>
        </p:txBody>
      </p:sp>
      <p:sp>
        <p:nvSpPr>
          <p:cNvPr id="6" name="Title 1"/>
          <p:cNvSpPr>
            <a:spLocks noGrp="1"/>
          </p:cNvSpPr>
          <p:nvPr>
            <p:ph type="title"/>
          </p:nvPr>
        </p:nvSpPr>
        <p:spPr>
          <a:xfrm>
            <a:off x="612648" y="228600"/>
            <a:ext cx="8153400" cy="990600"/>
          </a:xfrm>
        </p:spPr>
        <p:txBody>
          <a:bodyPr>
            <a:normAutofit/>
          </a:bodyPr>
          <a:lstStyle/>
          <a:p>
            <a:pPr algn="ctr"/>
            <a:r>
              <a:rPr lang="en-US" sz="3600" b="1" dirty="0" smtClean="0">
                <a:solidFill>
                  <a:schemeClr val="tx1"/>
                </a:solidFill>
              </a:rPr>
              <a:t>Preparation for Internationalization</a:t>
            </a:r>
            <a:endParaRPr lang="en-US" sz="3600" b="1" dirty="0">
              <a:solidFill>
                <a:schemeClr val="tx1"/>
              </a:solidFill>
            </a:endParaRPr>
          </a:p>
        </p:txBody>
      </p:sp>
    </p:spTree>
    <p:extLst>
      <p:ext uri="{BB962C8B-B14F-4D97-AF65-F5344CB8AC3E}">
        <p14:creationId xmlns:p14="http://schemas.microsoft.com/office/powerpoint/2010/main" val="2779532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A3E276EF-4411-4D09-921F-7338F56E42D4}" type="slidenum">
              <a:rPr lang="en-US" smtClean="0"/>
              <a:pPr/>
              <a:t>7</a:t>
            </a:fld>
            <a:endParaRPr lang="en-US"/>
          </a:p>
        </p:txBody>
      </p:sp>
      <p:sp>
        <p:nvSpPr>
          <p:cNvPr id="5" name="Title 1"/>
          <p:cNvSpPr txBox="1">
            <a:spLocks/>
          </p:cNvSpPr>
          <p:nvPr/>
        </p:nvSpPr>
        <p:spPr>
          <a:xfrm>
            <a:off x="457200" y="228600"/>
            <a:ext cx="8865756" cy="990600"/>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200" b="1" smtClean="0">
                <a:solidFill>
                  <a:srgbClr val="060082"/>
                </a:solidFill>
              </a:rPr>
              <a:t>Increased Activities</a:t>
            </a:r>
            <a:endParaRPr lang="en-US" sz="3200" b="1" dirty="0">
              <a:solidFill>
                <a:srgbClr val="060082"/>
              </a:solidFill>
            </a:endParaRPr>
          </a:p>
        </p:txBody>
      </p:sp>
      <p:sp>
        <p:nvSpPr>
          <p:cNvPr id="6" name="Content Placeholder 2"/>
          <p:cNvSpPr>
            <a:spLocks noGrp="1"/>
          </p:cNvSpPr>
          <p:nvPr>
            <p:ph sz="quarter" idx="1"/>
          </p:nvPr>
        </p:nvSpPr>
        <p:spPr>
          <a:xfrm>
            <a:off x="612648" y="1600200"/>
            <a:ext cx="8153400" cy="4495800"/>
          </a:xfrm>
        </p:spPr>
        <p:txBody>
          <a:bodyPr>
            <a:normAutofit/>
          </a:bodyPr>
          <a:lstStyle/>
          <a:p>
            <a:r>
              <a:rPr lang="en-US" dirty="0">
                <a:solidFill>
                  <a:schemeClr val="accent4">
                    <a:lumMod val="50000"/>
                  </a:schemeClr>
                </a:solidFill>
              </a:rPr>
              <a:t>Human Resources in the International Environment</a:t>
            </a:r>
          </a:p>
          <a:p>
            <a:r>
              <a:rPr lang="en-US" dirty="0">
                <a:solidFill>
                  <a:schemeClr val="accent4">
                    <a:lumMod val="50000"/>
                  </a:schemeClr>
                </a:solidFill>
              </a:rPr>
              <a:t>International Activities</a:t>
            </a:r>
          </a:p>
          <a:p>
            <a:r>
              <a:rPr lang="en-US" dirty="0">
                <a:solidFill>
                  <a:schemeClr val="accent4">
                    <a:lumMod val="50000"/>
                  </a:schemeClr>
                </a:solidFill>
              </a:rPr>
              <a:t>Host Country Activities</a:t>
            </a:r>
          </a:p>
          <a:p>
            <a:r>
              <a:rPr lang="en-US" dirty="0">
                <a:solidFill>
                  <a:schemeClr val="accent4">
                    <a:lumMod val="50000"/>
                  </a:schemeClr>
                </a:solidFill>
              </a:rPr>
              <a:t>Internal Activities</a:t>
            </a:r>
          </a:p>
        </p:txBody>
      </p:sp>
    </p:spTree>
    <p:extLst>
      <p:ext uri="{BB962C8B-B14F-4D97-AF65-F5344CB8AC3E}">
        <p14:creationId xmlns:p14="http://schemas.microsoft.com/office/powerpoint/2010/main" val="1171968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totalhrmanagement.com/wp-content/uploads/2011/01/International_Human_Resources_Stud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3124200"/>
            <a:ext cx="3200400" cy="24630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http://www.bcu.ac.uk/_media/img/international%20hr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6500" y="2057400"/>
            <a:ext cx="2857500" cy="22383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28600"/>
            <a:ext cx="8865756" cy="990600"/>
          </a:xfrm>
        </p:spPr>
        <p:txBody>
          <a:bodyPr>
            <a:noAutofit/>
          </a:bodyPr>
          <a:lstStyle/>
          <a:p>
            <a:r>
              <a:rPr lang="en-US" sz="3200" b="1" dirty="0" smtClean="0">
                <a:solidFill>
                  <a:srgbClr val="060082"/>
                </a:solidFill>
              </a:rPr>
              <a:t>Increased Activities</a:t>
            </a:r>
            <a:endParaRPr lang="en-US" sz="3200" b="1" dirty="0">
              <a:solidFill>
                <a:srgbClr val="060082"/>
              </a:solidFill>
            </a:endParaRPr>
          </a:p>
        </p:txBody>
      </p:sp>
      <p:sp>
        <p:nvSpPr>
          <p:cNvPr id="3" name="Content Placeholder 2"/>
          <p:cNvSpPr>
            <a:spLocks noGrp="1"/>
          </p:cNvSpPr>
          <p:nvPr>
            <p:ph sz="quarter" idx="1"/>
          </p:nvPr>
        </p:nvSpPr>
        <p:spPr>
          <a:xfrm>
            <a:off x="609600" y="1600200"/>
            <a:ext cx="8534400" cy="4495800"/>
          </a:xfrm>
        </p:spPr>
        <p:txBody>
          <a:bodyPr>
            <a:normAutofit/>
          </a:bodyPr>
          <a:lstStyle/>
          <a:p>
            <a:r>
              <a:rPr lang="en-US" sz="2800" dirty="0" smtClean="0">
                <a:solidFill>
                  <a:schemeClr val="accent4">
                    <a:lumMod val="50000"/>
                  </a:schemeClr>
                </a:solidFill>
              </a:rPr>
              <a:t>Human Resources in the international environment</a:t>
            </a:r>
          </a:p>
          <a:p>
            <a:pPr lvl="1"/>
            <a:r>
              <a:rPr lang="en-US" dirty="0" smtClean="0"/>
              <a:t>More activities must be engaged</a:t>
            </a:r>
            <a:endParaRPr lang="en-US" sz="2500" dirty="0" smtClean="0"/>
          </a:p>
        </p:txBody>
      </p:sp>
      <p:sp>
        <p:nvSpPr>
          <p:cNvPr id="4" name="Slide Number Placeholder 3"/>
          <p:cNvSpPr>
            <a:spLocks noGrp="1"/>
          </p:cNvSpPr>
          <p:nvPr>
            <p:ph type="sldNum" sz="quarter" idx="12"/>
          </p:nvPr>
        </p:nvSpPr>
        <p:spPr/>
        <p:txBody>
          <a:bodyPr>
            <a:normAutofit fontScale="85000" lnSpcReduction="20000"/>
          </a:bodyPr>
          <a:lstStyle/>
          <a:p>
            <a:fld id="{A3E276EF-4411-4D09-921F-7338F56E42D4}" type="slidenum">
              <a:rPr lang="en-US" smtClean="0"/>
              <a:pPr/>
              <a:t>8</a:t>
            </a:fld>
            <a:endParaRPr lang="en-US"/>
          </a:p>
        </p:txBody>
      </p:sp>
      <p:pic>
        <p:nvPicPr>
          <p:cNvPr id="1030" name="Picture 6" descr="http://www.mitchell-beratung.de/garbage/66/669173/613450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44" y="3566697"/>
            <a:ext cx="2922155" cy="32913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152" y="228600"/>
            <a:ext cx="8613648" cy="990600"/>
          </a:xfrm>
        </p:spPr>
        <p:txBody>
          <a:bodyPr>
            <a:noAutofit/>
          </a:bodyPr>
          <a:lstStyle/>
          <a:p>
            <a:r>
              <a:rPr lang="en-US" sz="3200" b="1" dirty="0" smtClean="0">
                <a:solidFill>
                  <a:srgbClr val="060082"/>
                </a:solidFill>
              </a:rPr>
              <a:t>Increased </a:t>
            </a:r>
            <a:r>
              <a:rPr lang="en-US" sz="3200" b="1" dirty="0">
                <a:solidFill>
                  <a:srgbClr val="060082"/>
                </a:solidFill>
              </a:rPr>
              <a:t>Activities</a:t>
            </a:r>
            <a:endParaRPr lang="en-US" sz="3200" b="1" dirty="0"/>
          </a:p>
        </p:txBody>
      </p:sp>
      <p:sp>
        <p:nvSpPr>
          <p:cNvPr id="3" name="Content Placeholder 2"/>
          <p:cNvSpPr>
            <a:spLocks noGrp="1"/>
          </p:cNvSpPr>
          <p:nvPr>
            <p:ph sz="quarter" idx="1"/>
          </p:nvPr>
        </p:nvSpPr>
        <p:spPr/>
        <p:txBody>
          <a:bodyPr>
            <a:normAutofit/>
          </a:bodyPr>
          <a:lstStyle/>
          <a:p>
            <a:r>
              <a:rPr lang="en-US" dirty="0" smtClean="0">
                <a:solidFill>
                  <a:schemeClr val="accent4">
                    <a:lumMod val="50000"/>
                  </a:schemeClr>
                </a:solidFill>
              </a:rPr>
              <a:t>International </a:t>
            </a:r>
            <a:r>
              <a:rPr lang="en-US" dirty="0">
                <a:solidFill>
                  <a:schemeClr val="accent4">
                    <a:lumMod val="50000"/>
                  </a:schemeClr>
                </a:solidFill>
              </a:rPr>
              <a:t>A</a:t>
            </a:r>
            <a:r>
              <a:rPr lang="en-US" dirty="0" smtClean="0">
                <a:solidFill>
                  <a:schemeClr val="accent4">
                    <a:lumMod val="50000"/>
                  </a:schemeClr>
                </a:solidFill>
              </a:rPr>
              <a:t>ctivities</a:t>
            </a:r>
          </a:p>
          <a:p>
            <a:pPr lvl="1"/>
            <a:r>
              <a:rPr lang="en-US" dirty="0" smtClean="0"/>
              <a:t>Taxation</a:t>
            </a:r>
          </a:p>
          <a:p>
            <a:pPr lvl="1"/>
            <a:r>
              <a:rPr lang="en-US" sz="2500" dirty="0" smtClean="0"/>
              <a:t>Compensation</a:t>
            </a:r>
          </a:p>
          <a:p>
            <a:pPr lvl="1"/>
            <a:r>
              <a:rPr lang="en-US" sz="2500" dirty="0" smtClean="0"/>
              <a:t>Benefits</a:t>
            </a:r>
          </a:p>
          <a:p>
            <a:pPr lvl="1"/>
            <a:r>
              <a:rPr lang="en-US" dirty="0" smtClean="0"/>
              <a:t>Governmental compliance </a:t>
            </a:r>
          </a:p>
          <a:p>
            <a:pPr lvl="1"/>
            <a:r>
              <a:rPr lang="en-US" dirty="0" smtClean="0"/>
              <a:t>Relocation </a:t>
            </a:r>
          </a:p>
          <a:p>
            <a:pPr lvl="1"/>
            <a:r>
              <a:rPr lang="en-US" sz="2500" dirty="0" smtClean="0"/>
              <a:t>Socialization</a:t>
            </a:r>
          </a:p>
        </p:txBody>
      </p:sp>
      <p:sp>
        <p:nvSpPr>
          <p:cNvPr id="4" name="Slide Number Placeholder 3"/>
          <p:cNvSpPr>
            <a:spLocks noGrp="1"/>
          </p:cNvSpPr>
          <p:nvPr>
            <p:ph type="sldNum" sz="quarter" idx="12"/>
          </p:nvPr>
        </p:nvSpPr>
        <p:spPr/>
        <p:txBody>
          <a:bodyPr>
            <a:normAutofit fontScale="85000" lnSpcReduction="20000"/>
          </a:bodyPr>
          <a:lstStyle/>
          <a:p>
            <a:fld id="{A3E276EF-4411-4D09-921F-7338F56E42D4}" type="slidenum">
              <a:rPr lang="en-US" smtClean="0"/>
              <a:pPr/>
              <a:t>9</a:t>
            </a:fld>
            <a:endParaRPr 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30769" r="12000" b="7692"/>
          <a:stretch>
            <a:fillRect/>
          </a:stretch>
        </p:blipFill>
        <p:spPr bwMode="auto">
          <a:xfrm>
            <a:off x="381000" y="5181600"/>
            <a:ext cx="1676400" cy="1524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http://info.ncm20.com/Portals/25886/images/H--REK-Pictures-Blogs-money-background-fill-100dollarbill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9954" y="2133600"/>
            <a:ext cx="3504046" cy="23321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http://sandaionescu.files.wordpress.com/2011/04/relocation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00" y="4786472"/>
            <a:ext cx="2762038" cy="20715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Human Resources&amp;quot;&quot;/&gt;&lt;property id=&quot;20307&quot; value=&quot;256&quot;/&gt;&lt;/object&gt;&lt;object type=&quot;3&quot; unique_id=&quot;10005&quot;&gt;&lt;property id=&quot;20148&quot; value=&quot;5&quot;/&gt;&lt;property id=&quot;20300&quot; value=&quot;Slide 2 - &amp;quot;Human Resources: International Retail&amp;#x0D;&amp;#x0A;Latin America&amp;quot;&quot;/&gt;&lt;property id=&quot;20307&quot; value=&quot;344&quot;/&gt;&lt;/object&gt;&lt;object type=&quot;3&quot; unique_id=&quot;10006&quot;&gt;&lt;property id=&quot;20148&quot; value=&quot;5&quot;/&gt;&lt;property id=&quot;20300&quot; value=&quot;Slide 3 - &amp;quot;Additional Human Resources Engaged in the International Environment&amp;quot;&quot;/&gt;&lt;property id=&quot;20307&quot; value=&quot;346&quot;/&gt;&lt;/object&gt;&lt;object type=&quot;3&quot; unique_id=&quot;10007&quot;&gt;&lt;property id=&quot;20148&quot; value=&quot;5&quot;/&gt;&lt;property id=&quot;20300&quot; value=&quot;Slide 4 - &amp;quot;Additional Human Resources Engaged in the International Environment&amp;quot;&quot;/&gt;&lt;property id=&quot;20307&quot; value=&quot;345&quot;/&gt;&lt;/object&gt;&lt;object type=&quot;3&quot; unique_id=&quot;10008&quot;&gt;&lt;property id=&quot;20148&quot; value=&quot;5&quot;/&gt;&lt;property id=&quot;20300&quot; value=&quot;Slide 5 - &amp;quot;Additional Human Resources Engaged in the International Environment&amp;quot;&quot;/&gt;&lt;property id=&quot;20307&quot; value=&quot;347&quot;/&gt;&lt;/object&gt;&lt;object type=&quot;3&quot; unique_id=&quot;10009&quot;&gt;&lt;property id=&quot;20148&quot; value=&quot;5&quot;/&gt;&lt;property id=&quot;20300&quot; value=&quot;Slide 6 - &amp;quot;Human Resources and Expatriates&amp;quot;&quot;/&gt;&lt;property id=&quot;20307&quot; value=&quot;348&quot;/&gt;&lt;/object&gt;&lt;object type=&quot;3&quot; unique_id=&quot;10010&quot;&gt;&lt;property id=&quot;20148&quot; value=&quot;5&quot;/&gt;&lt;property id=&quot;20300&quot; value=&quot;Slide 7 - &amp;quot;Latin American Market Development&amp;quot;&quot;/&gt;&lt;property id=&quot;20307&quot; value=&quot;350&quot;/&gt;&lt;/object&gt;&lt;object type=&quot;3&quot; unique_id=&quot;10011&quot;&gt;&lt;property id=&quot;20148&quot; value=&quot;5&quot;/&gt;&lt;property id=&quot;20300&quot; value=&quot;Slide 8 - &amp;quot;Latin American Market Development&amp;quot;&quot;/&gt;&lt;property id=&quot;20307&quot; value=&quot;349&quot;/&gt;&lt;/object&gt;&lt;object type=&quot;3&quot; unique_id=&quot;10012&quot;&gt;&lt;property id=&quot;20148&quot; value=&quot;5&quot;/&gt;&lt;property id=&quot;20300&quot; value=&quot;Slide 9 - &amp;quot;Human Resources: Subject Outline&amp;quot;&quot;/&gt;&lt;property id=&quot;20307&quot; value=&quot;257&quot;/&gt;&lt;/object&gt;&lt;object type=&quot;3&quot; unique_id=&quot;10013&quot;&gt;&lt;property id=&quot;20148&quot; value=&quot;5&quot;/&gt;&lt;property id=&quot;20300&quot; value=&quot;Slide 10 - &amp;quot;Standard Operating  Procedures and Expectations (SOP’s &amp;amp; E’s)&amp;quot;&quot;/&gt;&lt;property id=&quot;20307&quot; value=&quot;265&quot;/&gt;&lt;/object&gt;&lt;object type=&quot;3&quot; unique_id=&quot;10014&quot;&gt;&lt;property id=&quot;20148&quot; value=&quot;5&quot;/&gt;&lt;property id=&quot;20300&quot; value=&quot;Slide 11 - &amp;quot;SOP’s &amp;amp; E’s: Equity Expectations &amp;quot;&quot;/&gt;&lt;property id=&quot;20307&quot; value=&quot;274&quot;/&gt;&lt;/object&gt;&lt;object type=&quot;3&quot; unique_id=&quot;10015&quot;&gt;&lt;property id=&quot;20148&quot; value=&quot;5&quot;/&gt;&lt;property id=&quot;20300&quot; value=&quot;Slide 12 - &amp;quot;Equity Expectations: Compensation&amp;quot;&quot;/&gt;&lt;property id=&quot;20307&quot; value=&quot;270&quot;/&gt;&lt;/object&gt;&lt;object type=&quot;3&quot; unique_id=&quot;10016&quot;&gt;&lt;property id=&quot;20148&quot; value=&quot;5&quot;/&gt;&lt;property id=&quot;20300&quot; value=&quot;Slide 13 - &amp;quot;Equity Expectations: Compensation&amp;quot;&quot;/&gt;&lt;property id=&quot;20307&quot; value=&quot;275&quot;/&gt;&lt;/object&gt;&lt;object type=&quot;3&quot; unique_id=&quot;10017&quot;&gt;&lt;property id=&quot;20148&quot; value=&quot;5&quot;/&gt;&lt;property id=&quot;20300&quot; value=&quot;Slide 15 - &amp;quot;SOP’s &amp;amp; E’s:  Equity Expectations &amp;quot;&quot;/&gt;&lt;property id=&quot;20307&quot; value=&quot;276&quot;/&gt;&lt;/object&gt;&lt;object type=&quot;3&quot; unique_id=&quot;10018&quot;&gt;&lt;property id=&quot;20148&quot; value=&quot;5&quot;/&gt;&lt;property id=&quot;20300&quot; value=&quot;Slide 16 - &amp;quot;Equity Expectations: Interpersonal Relationship&amp;quot;&quot;/&gt;&lt;property id=&quot;20307&quot; value=&quot;281&quot;/&gt;&lt;/object&gt;&lt;object type=&quot;3&quot; unique_id=&quot;10019&quot;&gt;&lt;property id=&quot;20148&quot; value=&quot;5&quot;/&gt;&lt;property id=&quot;20300&quot; value=&quot;Slide 17 - &amp;quot;Equity Expectations: Interpersonal Relationship&amp;quot;&quot;/&gt;&lt;property id=&quot;20307&quot; value=&quot;284&quot;/&gt;&lt;/object&gt;&lt;object type=&quot;3&quot; unique_id=&quot;10020&quot;&gt;&lt;property id=&quot;20148&quot; value=&quot;5&quot;/&gt;&lt;property id=&quot;20300&quot; value=&quot;Slide 18 - &amp;quot;Equity Expectations: Interpersonal Relationship&amp;quot;&quot;/&gt;&lt;property id=&quot;20307&quot; value=&quot;283&quot;/&gt;&lt;/object&gt;&lt;object type=&quot;3&quot; unique_id=&quot;10021&quot;&gt;&lt;property id=&quot;20148&quot; value=&quot;5&quot;/&gt;&lt;property id=&quot;20300&quot; value=&quot;Slide 19 - &amp;quot;Equity Expectations: Interpersonal Relationship&amp;quot;&quot;/&gt;&lt;property id=&quot;20307&quot; value=&quot;282&quot;/&gt;&lt;/object&gt;&lt;object type=&quot;3&quot; unique_id=&quot;10022&quot;&gt;&lt;property id=&quot;20148&quot; value=&quot;5&quot;/&gt;&lt;property id=&quot;20300&quot; value=&quot;Slide 21 - &amp;quot;SOP’s &amp;amp; E’s:  Equity Expectations &amp;quot;&quot;/&gt;&lt;property id=&quot;20307&quot; value=&quot;278&quot;/&gt;&lt;/object&gt;&lt;object type=&quot;3&quot; unique_id=&quot;10023&quot;&gt;&lt;property id=&quot;20148&quot; value=&quot;5&quot;/&gt;&lt;property id=&quot;20300&quot; value=&quot;Slide 22 - &amp;quot;Equity Expectations: Organizational Workflow&amp;quot;&quot;/&gt;&lt;property id=&quot;20307&quot; value=&quot;285&quot;/&gt;&lt;/object&gt;&lt;object type=&quot;3&quot; unique_id=&quot;10024&quot;&gt;&lt;property id=&quot;20148&quot; value=&quot;5&quot;/&gt;&lt;property id=&quot;20300&quot; value=&quot;Slide 23 - &amp;quot;SOP’s &amp;amp; E’s:  Organizational Workflow&amp;quot;&quot;/&gt;&lt;property id=&quot;20307&quot; value=&quot;287&quot;/&gt;&lt;/object&gt;&lt;object type=&quot;3&quot; unique_id=&quot;10025&quot;&gt;&lt;property id=&quot;20148&quot; value=&quot;5&quot;/&gt;&lt;property id=&quot;20300&quot; value=&quot;Slide 24 - &amp;quot;SOP’s &amp;amp; E’s:  Organizational Workflow&amp;quot;&quot;/&gt;&lt;property id=&quot;20307&quot; value=&quot;286&quot;/&gt;&lt;/object&gt;&lt;object type=&quot;3&quot; unique_id=&quot;10026&quot;&gt;&lt;property id=&quot;20148&quot; value=&quot;5&quot;/&gt;&lt;property id=&quot;20300&quot; value=&quot;Slide 25 - &amp;quot;SOP’s &amp;amp; E’s:  Job Duties and Tasks &amp;quot;&quot;/&gt;&lt;property id=&quot;20307&quot; value=&quot;277&quot;/&gt;&lt;/object&gt;&lt;object type=&quot;3&quot; unique_id=&quot;10027&quot;&gt;&lt;property id=&quot;20148&quot; value=&quot;5&quot;/&gt;&lt;property id=&quot;20300&quot; value=&quot;Slide 26 - &amp;quot;Job Duties and Tasks:  Role Expectations&amp;quot;&quot;/&gt;&lt;property id=&quot;20307&quot; value=&quot;288&quot;/&gt;&lt;/object&gt;&lt;object type=&quot;3&quot; unique_id=&quot;10028&quot;&gt;&lt;property id=&quot;20148&quot; value=&quot;5&quot;/&gt;&lt;property id=&quot;20300&quot; value=&quot;Slide 27 - &amp;quot;Job Duties and Tasks:  Role Expectations&amp;quot;&quot;/&gt;&lt;property id=&quot;20307&quot; value=&quot;289&quot;/&gt;&lt;/object&gt;&lt;object type=&quot;3&quot; unique_id=&quot;10029&quot;&gt;&lt;property id=&quot;20148&quot; value=&quot;5&quot;/&gt;&lt;property id=&quot;20300&quot; value=&quot;Slide 28 - &amp;quot;Job Duties and Tasks:  Role Expectations&amp;quot;&quot;/&gt;&lt;property id=&quot;20307&quot; value=&quot;291&quot;/&gt;&lt;/object&gt;&lt;object type=&quot;3&quot; unique_id=&quot;10030&quot;&gt;&lt;property id=&quot;20148&quot; value=&quot;5&quot;/&gt;&lt;property id=&quot;20300&quot; value=&quot;Slide 29 - &amp;quot;Job Duties and Tasks:  Role Expectations&amp;quot;&quot;/&gt;&lt;property id=&quot;20307&quot; value=&quot;290&quot;/&gt;&lt;/object&gt;&lt;object type=&quot;3&quot; unique_id=&quot;10031&quot;&gt;&lt;property id=&quot;20148&quot; value=&quot;5&quot;/&gt;&lt;property id=&quot;20300&quot; value=&quot;Slide 30 - &amp;quot;Performance  Appraisal &amp;quot;&quot;/&gt;&lt;property id=&quot;20307&quot; value=&quot;292&quot;/&gt;&lt;/object&gt;&lt;object type=&quot;3&quot; unique_id=&quot;10032&quot;&gt;&lt;property id=&quot;20148&quot; value=&quot;5&quot;/&gt;&lt;property id=&quot;20300&quot; value=&quot;Slide 31 - &amp;quot;Performance  Appraisal: Delivery of the Appraisal&amp;quot;&quot;/&gt;&lt;property id=&quot;20307&quot; value=&quot;305&quot;/&gt;&lt;/object&gt;&lt;object type=&quot;3&quot; unique_id=&quot;10033&quot;&gt;&lt;property id=&quot;20148&quot; value=&quot;5&quot;/&gt;&lt;property id=&quot;20300&quot; value=&quot;Slide 32 - &amp;quot;Delivery of the Appraisal: Timing&amp;quot;&quot;/&gt;&lt;property id=&quot;20307&quot; value=&quot;306&quot;/&gt;&lt;/object&gt;&lt;object type=&quot;3&quot; unique_id=&quot;10037&quot;&gt;&lt;property id=&quot;20148&quot; value=&quot;5&quot;/&gt;&lt;property id=&quot;20300&quot; value=&quot;Slide 34 - &amp;quot;Delivery of the Appraisal: Purpose&amp;quot;&quot;/&gt;&lt;property id=&quot;20307&quot; value=&quot;307&quot;/&gt;&lt;/object&gt;&lt;object type=&quot;3&quot; unique_id=&quot;10040&quot;&gt;&lt;property id=&quot;20148&quot; value=&quot;5&quot;/&gt;&lt;property id=&quot;20300&quot; value=&quot;Slide 35 - &amp;quot;Performance  Appraisal:  Delivery Expectations &amp;quot;&quot;/&gt;&lt;property id=&quot;20307&quot; value=&quot;304&quot;/&gt;&lt;/object&gt;&lt;object type=&quot;3&quot; unique_id=&quot;10041&quot;&gt;&lt;property id=&quot;20148&quot; value=&quot;5&quot;/&gt;&lt;property id=&quot;20300&quot; value=&quot;Slide 36 - &amp;quot;Performance  Appraisal:  Delivery Expectations &amp;quot;&quot;/&gt;&lt;property id=&quot;20307&quot; value=&quot;308&quot;/&gt;&lt;/object&gt;&lt;object type=&quot;3&quot; unique_id=&quot;10043&quot;&gt;&lt;property id=&quot;20148&quot; value=&quot;5&quot;/&gt;&lt;property id=&quot;20300&quot; value=&quot;Slide 37 - &amp;quot;Delivery Expectations: Location&amp;quot;&quot;/&gt;&lt;property id=&quot;20307&quot; value=&quot;309&quot;/&gt;&lt;/object&gt;&lt;object type=&quot;3&quot; unique_id=&quot;10044&quot;&gt;&lt;property id=&quot;20148&quot; value=&quot;5&quot;/&gt;&lt;property id=&quot;20300&quot; value=&quot;Slide 38 - &amp;quot;Delivery Expectations: Feedback &amp;quot;&quot;/&gt;&lt;property id=&quot;20307&quot; value=&quot;298&quot;/&gt;&lt;/object&gt;&lt;object type=&quot;3&quot; unique_id=&quot;10045&quot;&gt;&lt;property id=&quot;20148&quot; value=&quot;5&quot;/&gt;&lt;property id=&quot;20300&quot; value=&quot;Slide 39 - &amp;quot;Delivery Expectations: Feedback &amp;quot;&quot;/&gt;&lt;property id=&quot;20307&quot; value=&quot;310&quot;/&gt;&lt;/object&gt;&lt;object type=&quot;3&quot; unique_id=&quot;10046&quot;&gt;&lt;property id=&quot;20148&quot; value=&quot;5&quot;/&gt;&lt;property id=&quot;20300&quot; value=&quot;Slide 40 - &amp;quot;Delivery Expectations:   Goals&amp;quot;&quot;/&gt;&lt;property id=&quot;20307&quot; value=&quot;297&quot;/&gt;&lt;/object&gt;&lt;object type=&quot;3&quot; unique_id=&quot;10047&quot;&gt;&lt;property id=&quot;20148&quot; value=&quot;5&quot;/&gt;&lt;property id=&quot;20300&quot; value=&quot;Slide 41 - &amp;quot;Delivery Expectations:   Goals&amp;quot;&quot;/&gt;&lt;property id=&quot;20307&quot; value=&quot;311&quot;/&gt;&lt;/object&gt;&lt;object type=&quot;3&quot; unique_id=&quot;10048&quot;&gt;&lt;property id=&quot;20148&quot; value=&quot;5&quot;/&gt;&lt;property id=&quot;20300&quot; value=&quot;Slide 42 - &amp;quot;Delivery Expectations:   Goals&amp;quot;&quot;/&gt;&lt;property id=&quot;20307&quot; value=&quot;312&quot;/&gt;&lt;/object&gt;&lt;object type=&quot;3&quot; unique_id=&quot;10049&quot;&gt;&lt;property id=&quot;20148&quot; value=&quot;5&quot;/&gt;&lt;property id=&quot;20300&quot; value=&quot;Slide 43 - &amp;quot;Delivery Expectations: Goal Milestones  &amp;quot;&quot;/&gt;&lt;property id=&quot;20307&quot; value=&quot;296&quot;/&gt;&lt;/object&gt;&lt;object type=&quot;3&quot; unique_id=&quot;10050&quot;&gt;&lt;property id=&quot;20148&quot; value=&quot;5&quot;/&gt;&lt;property id=&quot;20300&quot; value=&quot;Slide 44 - &amp;quot;Delivery Expectations: Goal Milestones  &amp;quot;&quot;/&gt;&lt;property id=&quot;20307&quot; value=&quot;314&quot;/&gt;&lt;/object&gt;&lt;object type=&quot;3&quot; unique_id=&quot;10051&quot;&gt;&lt;property id=&quot;20148&quot; value=&quot;5&quot;/&gt;&lt;property id=&quot;20300&quot; value=&quot;Slide 45 - &amp;quot;Delivery Expectations: Goal Milestones  &amp;quot;&quot;/&gt;&lt;property id=&quot;20307&quot; value=&quot;313&quot;/&gt;&lt;/object&gt;&lt;object type=&quot;3&quot; unique_id=&quot;10052&quot;&gt;&lt;property id=&quot;20148&quot; value=&quot;5&quot;/&gt;&lt;property id=&quot;20300&quot; value=&quot;Slide 46 - &amp;quot;Employee Development &amp;quot;&quot;/&gt;&lt;property id=&quot;20307&quot; value=&quot;267&quot;/&gt;&lt;/object&gt;&lt;object type=&quot;3&quot; unique_id=&quot;10053&quot;&gt;&lt;property id=&quot;20148&quot; value=&quot;5&quot;/&gt;&lt;property id=&quot;20300&quot; value=&quot;Slide 47 - &amp;quot;Employee Development:  Corporate Goals&amp;quot;&quot;/&gt;&lt;property id=&quot;20307&quot; value=&quot;315&quot;/&gt;&lt;/object&gt;&lt;object type=&quot;3&quot; unique_id=&quot;10054&quot;&gt;&lt;property id=&quot;20148&quot; value=&quot;5&quot;/&gt;&lt;property id=&quot;20300&quot; value=&quot;Slide 48 - &amp;quot;Corporate Goals: Benchmarking&amp;quot;&quot;/&gt;&lt;property id=&quot;20307&quot; value=&quot;317&quot;/&gt;&lt;/object&gt;&lt;object type=&quot;3&quot; unique_id=&quot;10056&quot;&gt;&lt;property id=&quot;20148&quot; value=&quot;5&quot;/&gt;&lt;property id=&quot;20300&quot; value=&quot;Slide 49 - &amp;quot;Corporate Goals: Benchmarking&amp;quot;&quot;/&gt;&lt;property id=&quot;20307&quot; value=&quot;319&quot;/&gt;&lt;/object&gt;&lt;object type=&quot;3&quot; unique_id=&quot;10057&quot;&gt;&lt;property id=&quot;20148&quot; value=&quot;5&quot;/&gt;&lt;property id=&quot;20300&quot; value=&quot;Slide 50 - &amp;quot;Corporate Goals: Benchmarking&amp;quot;&quot;/&gt;&lt;property id=&quot;20307&quot; value=&quot;318&quot;/&gt;&lt;/object&gt;&lt;object type=&quot;3&quot; unique_id=&quot;10058&quot;&gt;&lt;property id=&quot;20148&quot; value=&quot;5&quot;/&gt;&lt;property id=&quot;20300&quot; value=&quot;Slide 51 - &amp;quot;Employee Development &amp;quot;&quot;/&gt;&lt;property id=&quot;20307&quot; value=&quot;316&quot;/&gt;&lt;/object&gt;&lt;object type=&quot;3&quot; unique_id=&quot;10059&quot;&gt;&lt;property id=&quot;20148&quot; value=&quot;5&quot;/&gt;&lt;property id=&quot;20300&quot; value=&quot;Slide 52 - &amp;quot;Knowledge/Skills/Abilities&amp;quot;&quot;/&gt;&lt;property id=&quot;20307&quot; value=&quot;321&quot;/&gt;&lt;/object&gt;&lt;object type=&quot;3&quot; unique_id=&quot;10060&quot;&gt;&lt;property id=&quot;20148&quot; value=&quot;5&quot;/&gt;&lt;property id=&quot;20300&quot; value=&quot;Slide 53 - &amp;quot;Knowledge/Skills/Abilities&amp;quot;&quot;/&gt;&lt;property id=&quot;20307&quot; value=&quot;322&quot;/&gt;&lt;/object&gt;&lt;object type=&quot;3&quot; unique_id=&quot;10062&quot;&gt;&lt;property id=&quot;20148&quot; value=&quot;5&quot;/&gt;&lt;property id=&quot;20300&quot; value=&quot;Slide 54 - &amp;quot;Ethics&amp;quot;&quot;/&gt;&lt;property id=&quot;20307&quot; value=&quot;266&quot;/&gt;&lt;/object&gt;&lt;object type=&quot;3&quot; unique_id=&quot;10063&quot;&gt;&lt;property id=&quot;20148&quot; value=&quot;5&quot;/&gt;&lt;property id=&quot;20300&quot; value=&quot;Slide 55 - &amp;quot;Ethics: Personal&amp;quot;&quot;/&gt;&lt;property id=&quot;20307&quot; value=&quot;324&quot;/&gt;&lt;/object&gt;&lt;object type=&quot;3&quot; unique_id=&quot;10064&quot;&gt;&lt;property id=&quot;20148&quot; value=&quot;5&quot;/&gt;&lt;property id=&quot;20300&quot; value=&quot;Slide 56 - &amp;quot;Personal: Relationships&amp;quot;&quot;/&gt;&lt;property id=&quot;20307&quot; value=&quot;326&quot;/&gt;&lt;/object&gt;&lt;object type=&quot;3&quot; unique_id=&quot;10065&quot;&gt;&lt;property id=&quot;20148&quot; value=&quot;5&quot;/&gt;&lt;property id=&quot;20300&quot; value=&quot;Slide 57 - &amp;quot;Personal: Relationships&amp;quot;&quot;/&gt;&lt;property id=&quot;20307&quot; value=&quot;329&quot;/&gt;&lt;/object&gt;&lt;object type=&quot;3&quot; unique_id=&quot;10066&quot;&gt;&lt;property id=&quot;20148&quot; value=&quot;5&quot;/&gt;&lt;property id=&quot;20300&quot; value=&quot;Slide 58 - &amp;quot;Personal: Relationships&amp;quot;&quot;/&gt;&lt;property id=&quot;20307&quot; value=&quot;328&quot;/&gt;&lt;/object&gt;&lt;object type=&quot;3&quot; unique_id=&quot;10067&quot;&gt;&lt;property id=&quot;20148&quot; value=&quot;5&quot;/&gt;&lt;property id=&quot;20300&quot; value=&quot;Slide 59 - &amp;quot;Personal: Relationships&amp;quot;&quot;/&gt;&lt;property id=&quot;20307&quot; value=&quot;327&quot;/&gt;&lt;/object&gt;&lt;object type=&quot;3&quot; unique_id=&quot;10068&quot;&gt;&lt;property id=&quot;20148&quot; value=&quot;5&quot;/&gt;&lt;property id=&quot;20300&quot; value=&quot;Slide 60 - &amp;quot;Ethics: Business&amp;quot;&quot;/&gt;&lt;property id=&quot;20307&quot; value=&quot;325&quot;/&gt;&lt;/object&gt;&lt;object type=&quot;3&quot; unique_id=&quot;10069&quot;&gt;&lt;property id=&quot;20148&quot; value=&quot;5&quot;/&gt;&lt;property id=&quot;20300&quot; value=&quot;Slide 61 - &amp;quot;Business: Expectations&amp;quot;&quot;/&gt;&lt;property id=&quot;20307&quot; value=&quot;330&quot;/&gt;&lt;/object&gt;&lt;object type=&quot;3&quot; unique_id=&quot;10070&quot;&gt;&lt;property id=&quot;20148&quot; value=&quot;5&quot;/&gt;&lt;property id=&quot;20300&quot; value=&quot;Slide 62 - &amp;quot;Business: Expectations&amp;quot;&quot;/&gt;&lt;property id=&quot;20307&quot; value=&quot;334&quot;/&gt;&lt;/object&gt;&lt;object type=&quot;3&quot; unique_id=&quot;10073&quot;&gt;&lt;property id=&quot;20148&quot; value=&quot;5&quot;/&gt;&lt;property id=&quot;20300&quot; value=&quot;Slide 63 - &amp;quot;Business: Expectations&amp;quot;&quot;/&gt;&lt;property id=&quot;20307&quot; value=&quot;331&quot;/&gt;&lt;/object&gt;&lt;object type=&quot;3&quot; unique_id=&quot;10074&quot;&gt;&lt;property id=&quot;20148&quot; value=&quot;5&quot;/&gt;&lt;property id=&quot;20300&quot; value=&quot;Slide 64 - &amp;quot;Legal Environment &amp;quot;&quot;/&gt;&lt;property id=&quot;20307&quot; value=&quot;269&quot;/&gt;&lt;/object&gt;&lt;object type=&quot;3&quot; unique_id=&quot;10076&quot;&gt;&lt;property id=&quot;20148&quot; value=&quot;5&quot;/&gt;&lt;property id=&quot;20300&quot; value=&quot;Slide 65 - &amp;quot;Precedent: Established Law&amp;quot;&quot;/&gt;&lt;property id=&quot;20307&quot; value=&quot;338&quot;/&gt;&lt;/object&gt;&lt;object type=&quot;3&quot; unique_id=&quot;11055&quot;&gt;&lt;property id=&quot;20148&quot; value=&quot;5&quot;/&gt;&lt;property id=&quot;20300&quot; value=&quot;Slide 20 - &amp;quot;Equity Expectations: Interpersonal Relationship&amp;quot;&quot;/&gt;&lt;property id=&quot;20307&quot; value=&quot;351&quot;/&gt;&lt;/object&gt;&lt;object type=&quot;3&quot; unique_id=&quot;11138&quot;&gt;&lt;property id=&quot;20148&quot; value=&quot;5&quot;/&gt;&lt;property id=&quot;20300&quot; value=&quot;Slide 14 - &amp;quot;Equity Expectations: Compensation&amp;quot;&quot;/&gt;&lt;property id=&quot;20307&quot; value=&quot;352&quot;/&gt;&lt;/object&gt;&lt;object type=&quot;3&quot; unique_id=&quot;11554&quot;&gt;&lt;property id=&quot;20148&quot; value=&quot;5&quot;/&gt;&lt;property id=&quot;20300&quot; value=&quot;Slide 33 - &amp;quot;Delivery of the Appraisal: Timing&amp;quot;&quot;/&gt;&lt;property id=&quot;20307&quot; value=&quot;353&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8438</TotalTime>
  <Words>1907</Words>
  <Application>Microsoft Office PowerPoint</Application>
  <PresentationFormat>On-screen Show (4:3)</PresentationFormat>
  <Paragraphs>208</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Median</vt:lpstr>
      <vt:lpstr>Human Resource Development (1): Preparation for Internationalization</vt:lpstr>
      <vt:lpstr>Introduction Expatriate Development: Latin America</vt:lpstr>
      <vt:lpstr>International Retailing: Human Resource Development</vt:lpstr>
      <vt:lpstr>Human Resource Development</vt:lpstr>
      <vt:lpstr>Preparation for Internationalization</vt:lpstr>
      <vt:lpstr>Preparation for Internationalization</vt:lpstr>
      <vt:lpstr>PowerPoint Presentation</vt:lpstr>
      <vt:lpstr>Increased Activities</vt:lpstr>
      <vt:lpstr>Increased Activities</vt:lpstr>
      <vt:lpstr>Increased Activities</vt:lpstr>
      <vt:lpstr>Increased Activities</vt:lpstr>
      <vt:lpstr>PowerPoint Presentation</vt:lpstr>
      <vt:lpstr>Latin America Market Development</vt:lpstr>
      <vt:lpstr>Latin America Market Development</vt:lpstr>
      <vt:lpstr>Latin America Market Development</vt:lpstr>
      <vt:lpstr>Latin America Market Development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Resources</dc:title>
  <dc:creator>AJones</dc:creator>
  <cp:lastModifiedBy>UTK</cp:lastModifiedBy>
  <cp:revision>439</cp:revision>
  <dcterms:created xsi:type="dcterms:W3CDTF">2011-02-13T18:15:26Z</dcterms:created>
  <dcterms:modified xsi:type="dcterms:W3CDTF">2012-04-12T21:06:08Z</dcterms:modified>
</cp:coreProperties>
</file>