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1" r:id="rId2"/>
  </p:sldMasterIdLst>
  <p:notesMasterIdLst>
    <p:notesMasterId r:id="rId15"/>
  </p:notesMasterIdLst>
  <p:sldIdLst>
    <p:sldId id="256" r:id="rId3"/>
    <p:sldId id="257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7621" autoAdjust="0"/>
  </p:normalViewPr>
  <p:slideViewPr>
    <p:cSldViewPr>
      <p:cViewPr varScale="1">
        <p:scale>
          <a:sx n="119" d="100"/>
          <a:sy n="119" d="100"/>
        </p:scale>
        <p:origin x="102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27609-B14F-408D-87BA-A9A959119C4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4916EC-1A5B-451F-A0D8-E58E365931F4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19402309-B34B-4D29-8352-D68609EE7C25}" type="parTrans" cxnId="{158B4BC4-C2D5-4904-8EF8-AA2E00F2FB95}">
      <dgm:prSet/>
      <dgm:spPr/>
      <dgm:t>
        <a:bodyPr/>
        <a:lstStyle/>
        <a:p>
          <a:endParaRPr lang="en-US"/>
        </a:p>
      </dgm:t>
    </dgm:pt>
    <dgm:pt modelId="{7967770C-A60F-48B4-9147-C3EB9263438A}" type="sibTrans" cxnId="{158B4BC4-C2D5-4904-8EF8-AA2E00F2FB95}">
      <dgm:prSet/>
      <dgm:spPr/>
      <dgm:t>
        <a:bodyPr/>
        <a:lstStyle/>
        <a:p>
          <a:endParaRPr lang="en-US"/>
        </a:p>
      </dgm:t>
    </dgm:pt>
    <dgm:pt modelId="{9B689439-B055-4487-B2C3-219094EE5371}">
      <dgm:prSet phldrT="[Text]"/>
      <dgm:spPr/>
      <dgm:t>
        <a:bodyPr/>
        <a:lstStyle/>
        <a:p>
          <a:r>
            <a:rPr lang="en-US" dirty="0" smtClean="0"/>
            <a:t>Role</a:t>
          </a:r>
          <a:endParaRPr lang="en-US" dirty="0"/>
        </a:p>
      </dgm:t>
    </dgm:pt>
    <dgm:pt modelId="{26BE21A4-72E1-47BD-BB74-76E388642C23}" type="parTrans" cxnId="{C069EBA2-2356-4150-86B9-0988273B578B}">
      <dgm:prSet/>
      <dgm:spPr/>
      <dgm:t>
        <a:bodyPr/>
        <a:lstStyle/>
        <a:p>
          <a:endParaRPr lang="en-US"/>
        </a:p>
      </dgm:t>
    </dgm:pt>
    <dgm:pt modelId="{9D9079A9-89F2-4E02-B81C-73DB567D1907}" type="sibTrans" cxnId="{C069EBA2-2356-4150-86B9-0988273B578B}">
      <dgm:prSet/>
      <dgm:spPr/>
      <dgm:t>
        <a:bodyPr/>
        <a:lstStyle/>
        <a:p>
          <a:endParaRPr lang="en-US"/>
        </a:p>
      </dgm:t>
    </dgm:pt>
    <dgm:pt modelId="{B53D0797-1DA9-4A35-B8B5-45475602DF59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DBB7313D-7BD2-475E-9CEF-90E124CD9A54}" type="parTrans" cxnId="{63E4DDC3-CDBE-45AD-9A3E-C53FC31ECD94}">
      <dgm:prSet/>
      <dgm:spPr/>
      <dgm:t>
        <a:bodyPr/>
        <a:lstStyle/>
        <a:p>
          <a:endParaRPr lang="en-US"/>
        </a:p>
      </dgm:t>
    </dgm:pt>
    <dgm:pt modelId="{A66594DD-0C0B-4399-B010-15C0204A481B}" type="sibTrans" cxnId="{63E4DDC3-CDBE-45AD-9A3E-C53FC31ECD94}">
      <dgm:prSet/>
      <dgm:spPr/>
      <dgm:t>
        <a:bodyPr/>
        <a:lstStyle/>
        <a:p>
          <a:endParaRPr lang="en-US"/>
        </a:p>
      </dgm:t>
    </dgm:pt>
    <dgm:pt modelId="{BB7D5662-0A9D-49B1-9B8A-BDA65BAEAC17}" type="pres">
      <dgm:prSet presAssocID="{42C27609-B14F-408D-87BA-A9A959119C41}" presName="rootnode" presStyleCnt="0">
        <dgm:presLayoutVars>
          <dgm:chMax/>
          <dgm:chPref/>
          <dgm:dir/>
          <dgm:animLvl val="lvl"/>
        </dgm:presLayoutVars>
      </dgm:prSet>
      <dgm:spPr/>
    </dgm:pt>
    <dgm:pt modelId="{917B6FDD-EB7F-443F-A564-FFA96AE5ACEB}" type="pres">
      <dgm:prSet presAssocID="{744916EC-1A5B-451F-A0D8-E58E365931F4}" presName="composite" presStyleCnt="0"/>
      <dgm:spPr/>
    </dgm:pt>
    <dgm:pt modelId="{77046FCA-FDD3-4CAF-BD05-EBBFCA4FE15F}" type="pres">
      <dgm:prSet presAssocID="{744916EC-1A5B-451F-A0D8-E58E365931F4}" presName="LShape" presStyleLbl="alignNode1" presStyleIdx="0" presStyleCnt="5"/>
      <dgm:spPr/>
    </dgm:pt>
    <dgm:pt modelId="{9CBB5079-310B-4CF0-AF56-AC136D2BB37C}" type="pres">
      <dgm:prSet presAssocID="{744916EC-1A5B-451F-A0D8-E58E365931F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5DF02-F041-4DCE-96AA-D917E93B851E}" type="pres">
      <dgm:prSet presAssocID="{744916EC-1A5B-451F-A0D8-E58E365931F4}" presName="Triangle" presStyleLbl="alignNode1" presStyleIdx="1" presStyleCnt="5"/>
      <dgm:spPr/>
    </dgm:pt>
    <dgm:pt modelId="{CB12EB20-CA07-4056-B4E7-CE6481E3243D}" type="pres">
      <dgm:prSet presAssocID="{7967770C-A60F-48B4-9147-C3EB9263438A}" presName="sibTrans" presStyleCnt="0"/>
      <dgm:spPr/>
    </dgm:pt>
    <dgm:pt modelId="{C2C162D7-4102-4264-B3A9-AB77C3EEF137}" type="pres">
      <dgm:prSet presAssocID="{7967770C-A60F-48B4-9147-C3EB9263438A}" presName="space" presStyleCnt="0"/>
      <dgm:spPr/>
    </dgm:pt>
    <dgm:pt modelId="{E72BC74B-776E-4436-81A4-018CD261F233}" type="pres">
      <dgm:prSet presAssocID="{9B689439-B055-4487-B2C3-219094EE5371}" presName="composite" presStyleCnt="0"/>
      <dgm:spPr/>
    </dgm:pt>
    <dgm:pt modelId="{67D50681-D10C-4B5E-BD27-9712B21E09DF}" type="pres">
      <dgm:prSet presAssocID="{9B689439-B055-4487-B2C3-219094EE5371}" presName="LShape" presStyleLbl="alignNode1" presStyleIdx="2" presStyleCnt="5"/>
      <dgm:spPr/>
    </dgm:pt>
    <dgm:pt modelId="{650C1776-7FB5-42DC-9FA4-57108CE4F6B0}" type="pres">
      <dgm:prSet presAssocID="{9B689439-B055-4487-B2C3-219094EE537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78D4F01-17B6-4F6F-B361-4CFF4E8C9064}" type="pres">
      <dgm:prSet presAssocID="{9B689439-B055-4487-B2C3-219094EE5371}" presName="Triangle" presStyleLbl="alignNode1" presStyleIdx="3" presStyleCnt="5"/>
      <dgm:spPr/>
    </dgm:pt>
    <dgm:pt modelId="{877ECE46-8B28-4F91-990A-A3B2290FC7A2}" type="pres">
      <dgm:prSet presAssocID="{9D9079A9-89F2-4E02-B81C-73DB567D1907}" presName="sibTrans" presStyleCnt="0"/>
      <dgm:spPr/>
    </dgm:pt>
    <dgm:pt modelId="{398FFC8B-2346-418B-82CE-012226028436}" type="pres">
      <dgm:prSet presAssocID="{9D9079A9-89F2-4E02-B81C-73DB567D1907}" presName="space" presStyleCnt="0"/>
      <dgm:spPr/>
    </dgm:pt>
    <dgm:pt modelId="{440B107D-4690-41BF-8EAC-70DCECC33FDA}" type="pres">
      <dgm:prSet presAssocID="{B53D0797-1DA9-4A35-B8B5-45475602DF59}" presName="composite" presStyleCnt="0"/>
      <dgm:spPr/>
    </dgm:pt>
    <dgm:pt modelId="{7DC3FBA4-AAAE-4BFF-A98F-36CBF7868FE7}" type="pres">
      <dgm:prSet presAssocID="{B53D0797-1DA9-4A35-B8B5-45475602DF59}" presName="LShape" presStyleLbl="alignNode1" presStyleIdx="4" presStyleCnt="5"/>
      <dgm:spPr/>
    </dgm:pt>
    <dgm:pt modelId="{D26D76EC-C201-4EE4-9D97-32FF6C7838F1}" type="pres">
      <dgm:prSet presAssocID="{B53D0797-1DA9-4A35-B8B5-45475602DF5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3E4DDC3-CDBE-45AD-9A3E-C53FC31ECD94}" srcId="{42C27609-B14F-408D-87BA-A9A959119C41}" destId="{B53D0797-1DA9-4A35-B8B5-45475602DF59}" srcOrd="2" destOrd="0" parTransId="{DBB7313D-7BD2-475E-9CEF-90E124CD9A54}" sibTransId="{A66594DD-0C0B-4399-B010-15C0204A481B}"/>
    <dgm:cxn modelId="{158B4BC4-C2D5-4904-8EF8-AA2E00F2FB95}" srcId="{42C27609-B14F-408D-87BA-A9A959119C41}" destId="{744916EC-1A5B-451F-A0D8-E58E365931F4}" srcOrd="0" destOrd="0" parTransId="{19402309-B34B-4D29-8352-D68609EE7C25}" sibTransId="{7967770C-A60F-48B4-9147-C3EB9263438A}"/>
    <dgm:cxn modelId="{821981D7-B123-4AB0-81C5-99459EA09B3F}" type="presOf" srcId="{744916EC-1A5B-451F-A0D8-E58E365931F4}" destId="{9CBB5079-310B-4CF0-AF56-AC136D2BB37C}" srcOrd="0" destOrd="0" presId="urn:microsoft.com/office/officeart/2009/3/layout/StepUpProcess"/>
    <dgm:cxn modelId="{31791D9C-782D-480A-93C5-5B36B3C80260}" type="presOf" srcId="{42C27609-B14F-408D-87BA-A9A959119C41}" destId="{BB7D5662-0A9D-49B1-9B8A-BDA65BAEAC17}" srcOrd="0" destOrd="0" presId="urn:microsoft.com/office/officeart/2009/3/layout/StepUpProcess"/>
    <dgm:cxn modelId="{41EA55CF-9379-426F-AB6B-C2FFD456F128}" type="presOf" srcId="{9B689439-B055-4487-B2C3-219094EE5371}" destId="{650C1776-7FB5-42DC-9FA4-57108CE4F6B0}" srcOrd="0" destOrd="0" presId="urn:microsoft.com/office/officeart/2009/3/layout/StepUpProcess"/>
    <dgm:cxn modelId="{98EE0B62-DDD2-4285-AA88-762B53D57247}" type="presOf" srcId="{B53D0797-1DA9-4A35-B8B5-45475602DF59}" destId="{D26D76EC-C201-4EE4-9D97-32FF6C7838F1}" srcOrd="0" destOrd="0" presId="urn:microsoft.com/office/officeart/2009/3/layout/StepUpProcess"/>
    <dgm:cxn modelId="{C069EBA2-2356-4150-86B9-0988273B578B}" srcId="{42C27609-B14F-408D-87BA-A9A959119C41}" destId="{9B689439-B055-4487-B2C3-219094EE5371}" srcOrd="1" destOrd="0" parTransId="{26BE21A4-72E1-47BD-BB74-76E388642C23}" sibTransId="{9D9079A9-89F2-4E02-B81C-73DB567D1907}"/>
    <dgm:cxn modelId="{7DACC8E6-8E23-430A-8F53-9447E6616E46}" type="presParOf" srcId="{BB7D5662-0A9D-49B1-9B8A-BDA65BAEAC17}" destId="{917B6FDD-EB7F-443F-A564-FFA96AE5ACEB}" srcOrd="0" destOrd="0" presId="urn:microsoft.com/office/officeart/2009/3/layout/StepUpProcess"/>
    <dgm:cxn modelId="{C1674C80-512B-4282-90B0-46E7AE5E74D8}" type="presParOf" srcId="{917B6FDD-EB7F-443F-A564-FFA96AE5ACEB}" destId="{77046FCA-FDD3-4CAF-BD05-EBBFCA4FE15F}" srcOrd="0" destOrd="0" presId="urn:microsoft.com/office/officeart/2009/3/layout/StepUpProcess"/>
    <dgm:cxn modelId="{3398F731-6E20-498C-AD0C-01778E8D85E7}" type="presParOf" srcId="{917B6FDD-EB7F-443F-A564-FFA96AE5ACEB}" destId="{9CBB5079-310B-4CF0-AF56-AC136D2BB37C}" srcOrd="1" destOrd="0" presId="urn:microsoft.com/office/officeart/2009/3/layout/StepUpProcess"/>
    <dgm:cxn modelId="{5666039D-4563-49AD-8B27-86341D066B80}" type="presParOf" srcId="{917B6FDD-EB7F-443F-A564-FFA96AE5ACEB}" destId="{FA25DF02-F041-4DCE-96AA-D917E93B851E}" srcOrd="2" destOrd="0" presId="urn:microsoft.com/office/officeart/2009/3/layout/StepUpProcess"/>
    <dgm:cxn modelId="{0EE3681C-B767-41DA-818F-5612628F8B82}" type="presParOf" srcId="{BB7D5662-0A9D-49B1-9B8A-BDA65BAEAC17}" destId="{CB12EB20-CA07-4056-B4E7-CE6481E3243D}" srcOrd="1" destOrd="0" presId="urn:microsoft.com/office/officeart/2009/3/layout/StepUpProcess"/>
    <dgm:cxn modelId="{EDDB194C-F8A9-40DB-9913-BE6CCDED5C27}" type="presParOf" srcId="{CB12EB20-CA07-4056-B4E7-CE6481E3243D}" destId="{C2C162D7-4102-4264-B3A9-AB77C3EEF137}" srcOrd="0" destOrd="0" presId="urn:microsoft.com/office/officeart/2009/3/layout/StepUpProcess"/>
    <dgm:cxn modelId="{C801CA50-6BE9-4D38-922E-DA5048930B82}" type="presParOf" srcId="{BB7D5662-0A9D-49B1-9B8A-BDA65BAEAC17}" destId="{E72BC74B-776E-4436-81A4-018CD261F233}" srcOrd="2" destOrd="0" presId="urn:microsoft.com/office/officeart/2009/3/layout/StepUpProcess"/>
    <dgm:cxn modelId="{759CEC20-EE17-4FD9-B4CF-6F935702BC12}" type="presParOf" srcId="{E72BC74B-776E-4436-81A4-018CD261F233}" destId="{67D50681-D10C-4B5E-BD27-9712B21E09DF}" srcOrd="0" destOrd="0" presId="urn:microsoft.com/office/officeart/2009/3/layout/StepUpProcess"/>
    <dgm:cxn modelId="{33673BEC-15BB-4B4C-8608-E68CF8BEF3F9}" type="presParOf" srcId="{E72BC74B-776E-4436-81A4-018CD261F233}" destId="{650C1776-7FB5-42DC-9FA4-57108CE4F6B0}" srcOrd="1" destOrd="0" presId="urn:microsoft.com/office/officeart/2009/3/layout/StepUpProcess"/>
    <dgm:cxn modelId="{06AC76DB-FA0C-4272-8E80-83768D663CF4}" type="presParOf" srcId="{E72BC74B-776E-4436-81A4-018CD261F233}" destId="{378D4F01-17B6-4F6F-B361-4CFF4E8C9064}" srcOrd="2" destOrd="0" presId="urn:microsoft.com/office/officeart/2009/3/layout/StepUpProcess"/>
    <dgm:cxn modelId="{4496A1DD-00CE-4059-B715-98E4A3E52EF7}" type="presParOf" srcId="{BB7D5662-0A9D-49B1-9B8A-BDA65BAEAC17}" destId="{877ECE46-8B28-4F91-990A-A3B2290FC7A2}" srcOrd="3" destOrd="0" presId="urn:microsoft.com/office/officeart/2009/3/layout/StepUpProcess"/>
    <dgm:cxn modelId="{E489683B-FB41-4114-AF8D-4E5808E275C3}" type="presParOf" srcId="{877ECE46-8B28-4F91-990A-A3B2290FC7A2}" destId="{398FFC8B-2346-418B-82CE-012226028436}" srcOrd="0" destOrd="0" presId="urn:microsoft.com/office/officeart/2009/3/layout/StepUpProcess"/>
    <dgm:cxn modelId="{BBA7E2CD-6C01-4694-ABF2-CD6311E63F49}" type="presParOf" srcId="{BB7D5662-0A9D-49B1-9B8A-BDA65BAEAC17}" destId="{440B107D-4690-41BF-8EAC-70DCECC33FDA}" srcOrd="4" destOrd="0" presId="urn:microsoft.com/office/officeart/2009/3/layout/StepUpProcess"/>
    <dgm:cxn modelId="{36FAB9FF-1A60-476F-92BD-D76D96746924}" type="presParOf" srcId="{440B107D-4690-41BF-8EAC-70DCECC33FDA}" destId="{7DC3FBA4-AAAE-4BFF-A98F-36CBF7868FE7}" srcOrd="0" destOrd="0" presId="urn:microsoft.com/office/officeart/2009/3/layout/StepUpProcess"/>
    <dgm:cxn modelId="{8714C9BE-A8F4-4B00-840C-59153085FFCE}" type="presParOf" srcId="{440B107D-4690-41BF-8EAC-70DCECC33FDA}" destId="{D26D76EC-C201-4EE4-9D97-32FF6C7838F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27609-B14F-408D-87BA-A9A959119C4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4916EC-1A5B-451F-A0D8-E58E365931F4}">
      <dgm:prSet phldrT="[Text]"/>
      <dgm:spPr/>
      <dgm:t>
        <a:bodyPr/>
        <a:lstStyle/>
        <a:p>
          <a:r>
            <a:rPr lang="en-US" dirty="0" smtClean="0"/>
            <a:t>Scorecard</a:t>
          </a:r>
          <a:endParaRPr lang="en-US" dirty="0"/>
        </a:p>
      </dgm:t>
    </dgm:pt>
    <dgm:pt modelId="{19402309-B34B-4D29-8352-D68609EE7C25}" type="parTrans" cxnId="{158B4BC4-C2D5-4904-8EF8-AA2E00F2FB95}">
      <dgm:prSet/>
      <dgm:spPr/>
      <dgm:t>
        <a:bodyPr/>
        <a:lstStyle/>
        <a:p>
          <a:endParaRPr lang="en-US"/>
        </a:p>
      </dgm:t>
    </dgm:pt>
    <dgm:pt modelId="{7967770C-A60F-48B4-9147-C3EB9263438A}" type="sibTrans" cxnId="{158B4BC4-C2D5-4904-8EF8-AA2E00F2FB95}">
      <dgm:prSet/>
      <dgm:spPr/>
      <dgm:t>
        <a:bodyPr/>
        <a:lstStyle/>
        <a:p>
          <a:endParaRPr lang="en-US"/>
        </a:p>
      </dgm:t>
    </dgm:pt>
    <dgm:pt modelId="{9B689439-B055-4487-B2C3-219094EE5371}">
      <dgm:prSet phldrT="[Text]"/>
      <dgm:spPr/>
      <dgm:t>
        <a:bodyPr/>
        <a:lstStyle/>
        <a:p>
          <a:r>
            <a:rPr lang="en-US" dirty="0" smtClean="0"/>
            <a:t>Strategies</a:t>
          </a:r>
          <a:endParaRPr lang="en-US" dirty="0"/>
        </a:p>
      </dgm:t>
    </dgm:pt>
    <dgm:pt modelId="{26BE21A4-72E1-47BD-BB74-76E388642C23}" type="parTrans" cxnId="{C069EBA2-2356-4150-86B9-0988273B578B}">
      <dgm:prSet/>
      <dgm:spPr/>
      <dgm:t>
        <a:bodyPr/>
        <a:lstStyle/>
        <a:p>
          <a:endParaRPr lang="en-US"/>
        </a:p>
      </dgm:t>
    </dgm:pt>
    <dgm:pt modelId="{9D9079A9-89F2-4E02-B81C-73DB567D1907}" type="sibTrans" cxnId="{C069EBA2-2356-4150-86B9-0988273B578B}">
      <dgm:prSet/>
      <dgm:spPr/>
      <dgm:t>
        <a:bodyPr/>
        <a:lstStyle/>
        <a:p>
          <a:endParaRPr lang="en-US"/>
        </a:p>
      </dgm:t>
    </dgm:pt>
    <dgm:pt modelId="{B53D0797-1DA9-4A35-B8B5-45475602DF59}">
      <dgm:prSet phldrT="[Text]"/>
      <dgm:spPr/>
      <dgm:t>
        <a:bodyPr/>
        <a:lstStyle/>
        <a:p>
          <a:r>
            <a:rPr lang="en-US" dirty="0" smtClean="0"/>
            <a:t>Tactics</a:t>
          </a:r>
          <a:endParaRPr lang="en-US" dirty="0"/>
        </a:p>
      </dgm:t>
    </dgm:pt>
    <dgm:pt modelId="{DBB7313D-7BD2-475E-9CEF-90E124CD9A54}" type="parTrans" cxnId="{63E4DDC3-CDBE-45AD-9A3E-C53FC31ECD94}">
      <dgm:prSet/>
      <dgm:spPr/>
      <dgm:t>
        <a:bodyPr/>
        <a:lstStyle/>
        <a:p>
          <a:endParaRPr lang="en-US"/>
        </a:p>
      </dgm:t>
    </dgm:pt>
    <dgm:pt modelId="{A66594DD-0C0B-4399-B010-15C0204A481B}" type="sibTrans" cxnId="{63E4DDC3-CDBE-45AD-9A3E-C53FC31ECD94}">
      <dgm:prSet/>
      <dgm:spPr/>
      <dgm:t>
        <a:bodyPr/>
        <a:lstStyle/>
        <a:p>
          <a:endParaRPr lang="en-US"/>
        </a:p>
      </dgm:t>
    </dgm:pt>
    <dgm:pt modelId="{E62F047A-8520-4C0F-8D61-838ED0DA634B}">
      <dgm:prSet phldrT="[Text]"/>
      <dgm:spPr/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3F286393-79E9-4043-9078-570FE44F9EF8}" type="parTrans" cxnId="{7858B278-9E4E-4082-8449-78472DD09220}">
      <dgm:prSet/>
      <dgm:spPr/>
      <dgm:t>
        <a:bodyPr/>
        <a:lstStyle/>
        <a:p>
          <a:endParaRPr lang="en-US"/>
        </a:p>
      </dgm:t>
    </dgm:pt>
    <dgm:pt modelId="{169EACDA-9BA2-4461-B48C-AD605B847E69}" type="sibTrans" cxnId="{7858B278-9E4E-4082-8449-78472DD09220}">
      <dgm:prSet/>
      <dgm:spPr/>
      <dgm:t>
        <a:bodyPr/>
        <a:lstStyle/>
        <a:p>
          <a:endParaRPr lang="en-US"/>
        </a:p>
      </dgm:t>
    </dgm:pt>
    <dgm:pt modelId="{BB7D5662-0A9D-49B1-9B8A-BDA65BAEAC17}" type="pres">
      <dgm:prSet presAssocID="{42C27609-B14F-408D-87BA-A9A959119C41}" presName="rootnode" presStyleCnt="0">
        <dgm:presLayoutVars>
          <dgm:chMax/>
          <dgm:chPref/>
          <dgm:dir/>
          <dgm:animLvl val="lvl"/>
        </dgm:presLayoutVars>
      </dgm:prSet>
      <dgm:spPr/>
    </dgm:pt>
    <dgm:pt modelId="{917B6FDD-EB7F-443F-A564-FFA96AE5ACEB}" type="pres">
      <dgm:prSet presAssocID="{744916EC-1A5B-451F-A0D8-E58E365931F4}" presName="composite" presStyleCnt="0"/>
      <dgm:spPr/>
    </dgm:pt>
    <dgm:pt modelId="{77046FCA-FDD3-4CAF-BD05-EBBFCA4FE15F}" type="pres">
      <dgm:prSet presAssocID="{744916EC-1A5B-451F-A0D8-E58E365931F4}" presName="LShape" presStyleLbl="alignNode1" presStyleIdx="0" presStyleCnt="7"/>
      <dgm:spPr/>
    </dgm:pt>
    <dgm:pt modelId="{9CBB5079-310B-4CF0-AF56-AC136D2BB37C}" type="pres">
      <dgm:prSet presAssocID="{744916EC-1A5B-451F-A0D8-E58E365931F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5DF02-F041-4DCE-96AA-D917E93B851E}" type="pres">
      <dgm:prSet presAssocID="{744916EC-1A5B-451F-A0D8-E58E365931F4}" presName="Triangle" presStyleLbl="alignNode1" presStyleIdx="1" presStyleCnt="7"/>
      <dgm:spPr/>
    </dgm:pt>
    <dgm:pt modelId="{CB12EB20-CA07-4056-B4E7-CE6481E3243D}" type="pres">
      <dgm:prSet presAssocID="{7967770C-A60F-48B4-9147-C3EB9263438A}" presName="sibTrans" presStyleCnt="0"/>
      <dgm:spPr/>
    </dgm:pt>
    <dgm:pt modelId="{C2C162D7-4102-4264-B3A9-AB77C3EEF137}" type="pres">
      <dgm:prSet presAssocID="{7967770C-A60F-48B4-9147-C3EB9263438A}" presName="space" presStyleCnt="0"/>
      <dgm:spPr/>
    </dgm:pt>
    <dgm:pt modelId="{E72BC74B-776E-4436-81A4-018CD261F233}" type="pres">
      <dgm:prSet presAssocID="{9B689439-B055-4487-B2C3-219094EE5371}" presName="composite" presStyleCnt="0"/>
      <dgm:spPr/>
    </dgm:pt>
    <dgm:pt modelId="{67D50681-D10C-4B5E-BD27-9712B21E09DF}" type="pres">
      <dgm:prSet presAssocID="{9B689439-B055-4487-B2C3-219094EE5371}" presName="LShape" presStyleLbl="alignNode1" presStyleIdx="2" presStyleCnt="7"/>
      <dgm:spPr/>
    </dgm:pt>
    <dgm:pt modelId="{650C1776-7FB5-42DC-9FA4-57108CE4F6B0}" type="pres">
      <dgm:prSet presAssocID="{9B689439-B055-4487-B2C3-219094EE537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78D4F01-17B6-4F6F-B361-4CFF4E8C9064}" type="pres">
      <dgm:prSet presAssocID="{9B689439-B055-4487-B2C3-219094EE5371}" presName="Triangle" presStyleLbl="alignNode1" presStyleIdx="3" presStyleCnt="7"/>
      <dgm:spPr/>
    </dgm:pt>
    <dgm:pt modelId="{877ECE46-8B28-4F91-990A-A3B2290FC7A2}" type="pres">
      <dgm:prSet presAssocID="{9D9079A9-89F2-4E02-B81C-73DB567D1907}" presName="sibTrans" presStyleCnt="0"/>
      <dgm:spPr/>
    </dgm:pt>
    <dgm:pt modelId="{398FFC8B-2346-418B-82CE-012226028436}" type="pres">
      <dgm:prSet presAssocID="{9D9079A9-89F2-4E02-B81C-73DB567D1907}" presName="space" presStyleCnt="0"/>
      <dgm:spPr/>
    </dgm:pt>
    <dgm:pt modelId="{440B107D-4690-41BF-8EAC-70DCECC33FDA}" type="pres">
      <dgm:prSet presAssocID="{B53D0797-1DA9-4A35-B8B5-45475602DF59}" presName="composite" presStyleCnt="0"/>
      <dgm:spPr/>
    </dgm:pt>
    <dgm:pt modelId="{7DC3FBA4-AAAE-4BFF-A98F-36CBF7868FE7}" type="pres">
      <dgm:prSet presAssocID="{B53D0797-1DA9-4A35-B8B5-45475602DF59}" presName="LShape" presStyleLbl="alignNode1" presStyleIdx="4" presStyleCnt="7"/>
      <dgm:spPr/>
    </dgm:pt>
    <dgm:pt modelId="{D26D76EC-C201-4EE4-9D97-32FF6C7838F1}" type="pres">
      <dgm:prSet presAssocID="{B53D0797-1DA9-4A35-B8B5-45475602DF5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BC78B27-028D-4F1F-8163-CDFC6B63792B}" type="pres">
      <dgm:prSet presAssocID="{B53D0797-1DA9-4A35-B8B5-45475602DF59}" presName="Triangle" presStyleLbl="alignNode1" presStyleIdx="5" presStyleCnt="7"/>
      <dgm:spPr/>
    </dgm:pt>
    <dgm:pt modelId="{8DF008A8-5477-4A18-8D93-E6996CC80DB7}" type="pres">
      <dgm:prSet presAssocID="{A66594DD-0C0B-4399-B010-15C0204A481B}" presName="sibTrans" presStyleCnt="0"/>
      <dgm:spPr/>
    </dgm:pt>
    <dgm:pt modelId="{B58AEEE2-1C07-4CC8-9772-B9FEDB789E44}" type="pres">
      <dgm:prSet presAssocID="{A66594DD-0C0B-4399-B010-15C0204A481B}" presName="space" presStyleCnt="0"/>
      <dgm:spPr/>
    </dgm:pt>
    <dgm:pt modelId="{55878689-1ED9-4769-9B31-F417647829DC}" type="pres">
      <dgm:prSet presAssocID="{E62F047A-8520-4C0F-8D61-838ED0DA634B}" presName="composite" presStyleCnt="0"/>
      <dgm:spPr/>
    </dgm:pt>
    <dgm:pt modelId="{9C98658A-67D7-4B05-8380-16C5C095E671}" type="pres">
      <dgm:prSet presAssocID="{E62F047A-8520-4C0F-8D61-838ED0DA634B}" presName="LShape" presStyleLbl="alignNode1" presStyleIdx="6" presStyleCnt="7"/>
      <dgm:spPr/>
    </dgm:pt>
    <dgm:pt modelId="{A7A7EB5A-7644-4E2B-AA49-EECBC0301DE4}" type="pres">
      <dgm:prSet presAssocID="{E62F047A-8520-4C0F-8D61-838ED0DA634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7C052-EEDA-489B-8852-64B8F65699F8}" type="presOf" srcId="{744916EC-1A5B-451F-A0D8-E58E365931F4}" destId="{9CBB5079-310B-4CF0-AF56-AC136D2BB37C}" srcOrd="0" destOrd="0" presId="urn:microsoft.com/office/officeart/2009/3/layout/StepUpProcess"/>
    <dgm:cxn modelId="{7185E57A-824F-4F06-ACD7-EA80CAE31270}" type="presOf" srcId="{E62F047A-8520-4C0F-8D61-838ED0DA634B}" destId="{A7A7EB5A-7644-4E2B-AA49-EECBC0301DE4}" srcOrd="0" destOrd="0" presId="urn:microsoft.com/office/officeart/2009/3/layout/StepUpProcess"/>
    <dgm:cxn modelId="{158B4BC4-C2D5-4904-8EF8-AA2E00F2FB95}" srcId="{42C27609-B14F-408D-87BA-A9A959119C41}" destId="{744916EC-1A5B-451F-A0D8-E58E365931F4}" srcOrd="0" destOrd="0" parTransId="{19402309-B34B-4D29-8352-D68609EE7C25}" sibTransId="{7967770C-A60F-48B4-9147-C3EB9263438A}"/>
    <dgm:cxn modelId="{C069EBA2-2356-4150-86B9-0988273B578B}" srcId="{42C27609-B14F-408D-87BA-A9A959119C41}" destId="{9B689439-B055-4487-B2C3-219094EE5371}" srcOrd="1" destOrd="0" parTransId="{26BE21A4-72E1-47BD-BB74-76E388642C23}" sibTransId="{9D9079A9-89F2-4E02-B81C-73DB567D1907}"/>
    <dgm:cxn modelId="{832ABBA8-1FA3-4B47-8D81-85B3B22339B1}" type="presOf" srcId="{9B689439-B055-4487-B2C3-219094EE5371}" destId="{650C1776-7FB5-42DC-9FA4-57108CE4F6B0}" srcOrd="0" destOrd="0" presId="urn:microsoft.com/office/officeart/2009/3/layout/StepUpProcess"/>
    <dgm:cxn modelId="{5CC4A1D5-7C96-4333-BFF5-904D00971427}" type="presOf" srcId="{B53D0797-1DA9-4A35-B8B5-45475602DF59}" destId="{D26D76EC-C201-4EE4-9D97-32FF6C7838F1}" srcOrd="0" destOrd="0" presId="urn:microsoft.com/office/officeart/2009/3/layout/StepUpProcess"/>
    <dgm:cxn modelId="{4CCCE3D4-3640-4D4D-80EE-A38BF49074D7}" type="presOf" srcId="{42C27609-B14F-408D-87BA-A9A959119C41}" destId="{BB7D5662-0A9D-49B1-9B8A-BDA65BAEAC17}" srcOrd="0" destOrd="0" presId="urn:microsoft.com/office/officeart/2009/3/layout/StepUpProcess"/>
    <dgm:cxn modelId="{63E4DDC3-CDBE-45AD-9A3E-C53FC31ECD94}" srcId="{42C27609-B14F-408D-87BA-A9A959119C41}" destId="{B53D0797-1DA9-4A35-B8B5-45475602DF59}" srcOrd="2" destOrd="0" parTransId="{DBB7313D-7BD2-475E-9CEF-90E124CD9A54}" sibTransId="{A66594DD-0C0B-4399-B010-15C0204A481B}"/>
    <dgm:cxn modelId="{7858B278-9E4E-4082-8449-78472DD09220}" srcId="{42C27609-B14F-408D-87BA-A9A959119C41}" destId="{E62F047A-8520-4C0F-8D61-838ED0DA634B}" srcOrd="3" destOrd="0" parTransId="{3F286393-79E9-4043-9078-570FE44F9EF8}" sibTransId="{169EACDA-9BA2-4461-B48C-AD605B847E69}"/>
    <dgm:cxn modelId="{01C6BE61-EB94-465A-BC2E-59F42B1B7B68}" type="presParOf" srcId="{BB7D5662-0A9D-49B1-9B8A-BDA65BAEAC17}" destId="{917B6FDD-EB7F-443F-A564-FFA96AE5ACEB}" srcOrd="0" destOrd="0" presId="urn:microsoft.com/office/officeart/2009/3/layout/StepUpProcess"/>
    <dgm:cxn modelId="{4DB3DA22-D023-472E-A4F7-828D16DF7901}" type="presParOf" srcId="{917B6FDD-EB7F-443F-A564-FFA96AE5ACEB}" destId="{77046FCA-FDD3-4CAF-BD05-EBBFCA4FE15F}" srcOrd="0" destOrd="0" presId="urn:microsoft.com/office/officeart/2009/3/layout/StepUpProcess"/>
    <dgm:cxn modelId="{9F2173F6-2AC1-4451-A144-F74E9D61C6FD}" type="presParOf" srcId="{917B6FDD-EB7F-443F-A564-FFA96AE5ACEB}" destId="{9CBB5079-310B-4CF0-AF56-AC136D2BB37C}" srcOrd="1" destOrd="0" presId="urn:microsoft.com/office/officeart/2009/3/layout/StepUpProcess"/>
    <dgm:cxn modelId="{4FDB571E-DA31-4092-8237-BBC85C56CDC2}" type="presParOf" srcId="{917B6FDD-EB7F-443F-A564-FFA96AE5ACEB}" destId="{FA25DF02-F041-4DCE-96AA-D917E93B851E}" srcOrd="2" destOrd="0" presId="urn:microsoft.com/office/officeart/2009/3/layout/StepUpProcess"/>
    <dgm:cxn modelId="{019FEE60-0E5F-47B9-B8BA-8429B5DF9348}" type="presParOf" srcId="{BB7D5662-0A9D-49B1-9B8A-BDA65BAEAC17}" destId="{CB12EB20-CA07-4056-B4E7-CE6481E3243D}" srcOrd="1" destOrd="0" presId="urn:microsoft.com/office/officeart/2009/3/layout/StepUpProcess"/>
    <dgm:cxn modelId="{198644F4-ECF9-4DBD-89D1-6BC2F3BC0888}" type="presParOf" srcId="{CB12EB20-CA07-4056-B4E7-CE6481E3243D}" destId="{C2C162D7-4102-4264-B3A9-AB77C3EEF137}" srcOrd="0" destOrd="0" presId="urn:microsoft.com/office/officeart/2009/3/layout/StepUpProcess"/>
    <dgm:cxn modelId="{8A728402-BDB1-49B1-B581-BEFA02218DB4}" type="presParOf" srcId="{BB7D5662-0A9D-49B1-9B8A-BDA65BAEAC17}" destId="{E72BC74B-776E-4436-81A4-018CD261F233}" srcOrd="2" destOrd="0" presId="urn:microsoft.com/office/officeart/2009/3/layout/StepUpProcess"/>
    <dgm:cxn modelId="{24E50DBA-2A8A-44B9-AE5C-0AA71940FCDD}" type="presParOf" srcId="{E72BC74B-776E-4436-81A4-018CD261F233}" destId="{67D50681-D10C-4B5E-BD27-9712B21E09DF}" srcOrd="0" destOrd="0" presId="urn:microsoft.com/office/officeart/2009/3/layout/StepUpProcess"/>
    <dgm:cxn modelId="{7F860404-AD95-4FFF-99A4-763EB653BC50}" type="presParOf" srcId="{E72BC74B-776E-4436-81A4-018CD261F233}" destId="{650C1776-7FB5-42DC-9FA4-57108CE4F6B0}" srcOrd="1" destOrd="0" presId="urn:microsoft.com/office/officeart/2009/3/layout/StepUpProcess"/>
    <dgm:cxn modelId="{77F5F28F-B4BE-4724-B2CE-BFD6666D9535}" type="presParOf" srcId="{E72BC74B-776E-4436-81A4-018CD261F233}" destId="{378D4F01-17B6-4F6F-B361-4CFF4E8C9064}" srcOrd="2" destOrd="0" presId="urn:microsoft.com/office/officeart/2009/3/layout/StepUpProcess"/>
    <dgm:cxn modelId="{681A0F70-D46B-467B-B3E7-4B3A416C3920}" type="presParOf" srcId="{BB7D5662-0A9D-49B1-9B8A-BDA65BAEAC17}" destId="{877ECE46-8B28-4F91-990A-A3B2290FC7A2}" srcOrd="3" destOrd="0" presId="urn:microsoft.com/office/officeart/2009/3/layout/StepUpProcess"/>
    <dgm:cxn modelId="{9ED163A7-8347-47B8-83EC-993EFDA78E24}" type="presParOf" srcId="{877ECE46-8B28-4F91-990A-A3B2290FC7A2}" destId="{398FFC8B-2346-418B-82CE-012226028436}" srcOrd="0" destOrd="0" presId="urn:microsoft.com/office/officeart/2009/3/layout/StepUpProcess"/>
    <dgm:cxn modelId="{C7331465-3B58-4B85-94F8-684111D9F6B8}" type="presParOf" srcId="{BB7D5662-0A9D-49B1-9B8A-BDA65BAEAC17}" destId="{440B107D-4690-41BF-8EAC-70DCECC33FDA}" srcOrd="4" destOrd="0" presId="urn:microsoft.com/office/officeart/2009/3/layout/StepUpProcess"/>
    <dgm:cxn modelId="{5B48E8AD-128C-4B49-9747-65F6D6A4ECE1}" type="presParOf" srcId="{440B107D-4690-41BF-8EAC-70DCECC33FDA}" destId="{7DC3FBA4-AAAE-4BFF-A98F-36CBF7868FE7}" srcOrd="0" destOrd="0" presId="urn:microsoft.com/office/officeart/2009/3/layout/StepUpProcess"/>
    <dgm:cxn modelId="{EF8AFBC4-66EA-4D10-9BEA-16C7AC3C4938}" type="presParOf" srcId="{440B107D-4690-41BF-8EAC-70DCECC33FDA}" destId="{D26D76EC-C201-4EE4-9D97-32FF6C7838F1}" srcOrd="1" destOrd="0" presId="urn:microsoft.com/office/officeart/2009/3/layout/StepUpProcess"/>
    <dgm:cxn modelId="{2788211B-3E43-49E4-B2A1-050164A5372F}" type="presParOf" srcId="{440B107D-4690-41BF-8EAC-70DCECC33FDA}" destId="{0BC78B27-028D-4F1F-8163-CDFC6B63792B}" srcOrd="2" destOrd="0" presId="urn:microsoft.com/office/officeart/2009/3/layout/StepUpProcess"/>
    <dgm:cxn modelId="{C08C224E-F87C-4BE5-8D9E-1DC3501D3EBF}" type="presParOf" srcId="{BB7D5662-0A9D-49B1-9B8A-BDA65BAEAC17}" destId="{8DF008A8-5477-4A18-8D93-E6996CC80DB7}" srcOrd="5" destOrd="0" presId="urn:microsoft.com/office/officeart/2009/3/layout/StepUpProcess"/>
    <dgm:cxn modelId="{92AFF5BC-EDD2-441B-9BF3-2EAB52F326F6}" type="presParOf" srcId="{8DF008A8-5477-4A18-8D93-E6996CC80DB7}" destId="{B58AEEE2-1C07-4CC8-9772-B9FEDB789E44}" srcOrd="0" destOrd="0" presId="urn:microsoft.com/office/officeart/2009/3/layout/StepUpProcess"/>
    <dgm:cxn modelId="{09B12704-18EC-44E6-8386-28ABB84227F4}" type="presParOf" srcId="{BB7D5662-0A9D-49B1-9B8A-BDA65BAEAC17}" destId="{55878689-1ED9-4769-9B31-F417647829DC}" srcOrd="6" destOrd="0" presId="urn:microsoft.com/office/officeart/2009/3/layout/StepUpProcess"/>
    <dgm:cxn modelId="{2951B823-C20A-4193-B677-8ADC0D9194F2}" type="presParOf" srcId="{55878689-1ED9-4769-9B31-F417647829DC}" destId="{9C98658A-67D7-4B05-8380-16C5C095E671}" srcOrd="0" destOrd="0" presId="urn:microsoft.com/office/officeart/2009/3/layout/StepUpProcess"/>
    <dgm:cxn modelId="{4FDEA644-1F41-4686-BAC2-25EBDAE786FF}" type="presParOf" srcId="{55878689-1ED9-4769-9B31-F417647829DC}" destId="{A7A7EB5A-7644-4E2B-AA49-EECBC0301D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46FCA-FDD3-4CAF-BD05-EBBFCA4FE15F}">
      <dsp:nvSpPr>
        <dsp:cNvPr id="0" name=""/>
        <dsp:cNvSpPr/>
      </dsp:nvSpPr>
      <dsp:spPr>
        <a:xfrm rot="5400000">
          <a:off x="381954" y="782106"/>
          <a:ext cx="1138988" cy="18952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B5079-310B-4CF0-AF56-AC136D2BB37C}">
      <dsp:nvSpPr>
        <dsp:cNvPr id="0" name=""/>
        <dsp:cNvSpPr/>
      </dsp:nvSpPr>
      <dsp:spPr>
        <a:xfrm>
          <a:off x="191829" y="1348378"/>
          <a:ext cx="1711043" cy="149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Definition</a:t>
          </a:r>
          <a:endParaRPr lang="en-US" sz="2500" kern="1200" dirty="0"/>
        </a:p>
      </dsp:txBody>
      <dsp:txXfrm>
        <a:off x="191829" y="1348378"/>
        <a:ext cx="1711043" cy="1499830"/>
      </dsp:txXfrm>
    </dsp:sp>
    <dsp:sp modelId="{FA25DF02-F041-4DCE-96AA-D917E93B851E}">
      <dsp:nvSpPr>
        <dsp:cNvPr id="0" name=""/>
        <dsp:cNvSpPr/>
      </dsp:nvSpPr>
      <dsp:spPr>
        <a:xfrm>
          <a:off x="1580034" y="642576"/>
          <a:ext cx="322838" cy="32283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50681-D10C-4B5E-BD27-9712B21E09DF}">
      <dsp:nvSpPr>
        <dsp:cNvPr id="0" name=""/>
        <dsp:cNvSpPr/>
      </dsp:nvSpPr>
      <dsp:spPr>
        <a:xfrm rot="5400000">
          <a:off x="2476606" y="263783"/>
          <a:ext cx="1138988" cy="189525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1776-7FB5-42DC-9FA4-57108CE4F6B0}">
      <dsp:nvSpPr>
        <dsp:cNvPr id="0" name=""/>
        <dsp:cNvSpPr/>
      </dsp:nvSpPr>
      <dsp:spPr>
        <a:xfrm>
          <a:off x="2286481" y="830055"/>
          <a:ext cx="1711043" cy="149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Role</a:t>
          </a:r>
          <a:endParaRPr lang="en-US" sz="2500" kern="1200" dirty="0"/>
        </a:p>
      </dsp:txBody>
      <dsp:txXfrm>
        <a:off x="2286481" y="830055"/>
        <a:ext cx="1711043" cy="1499830"/>
      </dsp:txXfrm>
    </dsp:sp>
    <dsp:sp modelId="{378D4F01-17B6-4F6F-B361-4CFF4E8C9064}">
      <dsp:nvSpPr>
        <dsp:cNvPr id="0" name=""/>
        <dsp:cNvSpPr/>
      </dsp:nvSpPr>
      <dsp:spPr>
        <a:xfrm>
          <a:off x="3674686" y="124252"/>
          <a:ext cx="322838" cy="32283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3FBA4-AAAE-4BFF-A98F-36CBF7868FE7}">
      <dsp:nvSpPr>
        <dsp:cNvPr id="0" name=""/>
        <dsp:cNvSpPr/>
      </dsp:nvSpPr>
      <dsp:spPr>
        <a:xfrm rot="5400000">
          <a:off x="4571258" y="-254540"/>
          <a:ext cx="1138988" cy="189525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D76EC-C201-4EE4-9D97-32FF6C7838F1}">
      <dsp:nvSpPr>
        <dsp:cNvPr id="0" name=""/>
        <dsp:cNvSpPr/>
      </dsp:nvSpPr>
      <dsp:spPr>
        <a:xfrm>
          <a:off x="4381132" y="311731"/>
          <a:ext cx="1711043" cy="149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Assessment</a:t>
          </a:r>
          <a:endParaRPr lang="en-US" sz="2500" kern="1200" dirty="0"/>
        </a:p>
      </dsp:txBody>
      <dsp:txXfrm>
        <a:off x="4381132" y="311731"/>
        <a:ext cx="1711043" cy="1499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46FCA-FDD3-4CAF-BD05-EBBFCA4FE15F}">
      <dsp:nvSpPr>
        <dsp:cNvPr id="0" name=""/>
        <dsp:cNvSpPr/>
      </dsp:nvSpPr>
      <dsp:spPr>
        <a:xfrm rot="5400000">
          <a:off x="282515" y="1154766"/>
          <a:ext cx="848246" cy="14114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B5079-310B-4CF0-AF56-AC136D2BB37C}">
      <dsp:nvSpPr>
        <dsp:cNvPr id="0" name=""/>
        <dsp:cNvSpPr/>
      </dsp:nvSpPr>
      <dsp:spPr>
        <a:xfrm>
          <a:off x="140921" y="1576490"/>
          <a:ext cx="1274277" cy="1116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Scorecard</a:t>
          </a:r>
          <a:endParaRPr lang="en-US" sz="1900" kern="1200" dirty="0"/>
        </a:p>
      </dsp:txBody>
      <dsp:txXfrm>
        <a:off x="140921" y="1576490"/>
        <a:ext cx="1274277" cy="1116978"/>
      </dsp:txXfrm>
    </dsp:sp>
    <dsp:sp modelId="{FA25DF02-F041-4DCE-96AA-D917E93B851E}">
      <dsp:nvSpPr>
        <dsp:cNvPr id="0" name=""/>
        <dsp:cNvSpPr/>
      </dsp:nvSpPr>
      <dsp:spPr>
        <a:xfrm>
          <a:off x="1174769" y="1050853"/>
          <a:ext cx="240429" cy="24042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50681-D10C-4B5E-BD27-9712B21E09DF}">
      <dsp:nvSpPr>
        <dsp:cNvPr id="0" name=""/>
        <dsp:cNvSpPr/>
      </dsp:nvSpPr>
      <dsp:spPr>
        <a:xfrm rot="5400000">
          <a:off x="1842479" y="768751"/>
          <a:ext cx="848246" cy="1411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1776-7FB5-42DC-9FA4-57108CE4F6B0}">
      <dsp:nvSpPr>
        <dsp:cNvPr id="0" name=""/>
        <dsp:cNvSpPr/>
      </dsp:nvSpPr>
      <dsp:spPr>
        <a:xfrm>
          <a:off x="1700886" y="1190475"/>
          <a:ext cx="1274277" cy="1116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Strategies</a:t>
          </a:r>
          <a:endParaRPr lang="en-US" sz="1900" kern="1200" dirty="0"/>
        </a:p>
      </dsp:txBody>
      <dsp:txXfrm>
        <a:off x="1700886" y="1190475"/>
        <a:ext cx="1274277" cy="1116978"/>
      </dsp:txXfrm>
    </dsp:sp>
    <dsp:sp modelId="{378D4F01-17B6-4F6F-B361-4CFF4E8C9064}">
      <dsp:nvSpPr>
        <dsp:cNvPr id="0" name=""/>
        <dsp:cNvSpPr/>
      </dsp:nvSpPr>
      <dsp:spPr>
        <a:xfrm>
          <a:off x="2734734" y="664838"/>
          <a:ext cx="240429" cy="24042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3FBA4-AAAE-4BFF-A98F-36CBF7868FE7}">
      <dsp:nvSpPr>
        <dsp:cNvPr id="0" name=""/>
        <dsp:cNvSpPr/>
      </dsp:nvSpPr>
      <dsp:spPr>
        <a:xfrm rot="5400000">
          <a:off x="3402444" y="382737"/>
          <a:ext cx="848246" cy="141146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D76EC-C201-4EE4-9D97-32FF6C7838F1}">
      <dsp:nvSpPr>
        <dsp:cNvPr id="0" name=""/>
        <dsp:cNvSpPr/>
      </dsp:nvSpPr>
      <dsp:spPr>
        <a:xfrm>
          <a:off x="3260851" y="804460"/>
          <a:ext cx="1274277" cy="1116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Tactics</a:t>
          </a:r>
          <a:endParaRPr lang="en-US" sz="1900" kern="1200" dirty="0"/>
        </a:p>
      </dsp:txBody>
      <dsp:txXfrm>
        <a:off x="3260851" y="804460"/>
        <a:ext cx="1274277" cy="1116978"/>
      </dsp:txXfrm>
    </dsp:sp>
    <dsp:sp modelId="{0BC78B27-028D-4F1F-8163-CDFC6B63792B}">
      <dsp:nvSpPr>
        <dsp:cNvPr id="0" name=""/>
        <dsp:cNvSpPr/>
      </dsp:nvSpPr>
      <dsp:spPr>
        <a:xfrm>
          <a:off x="4294698" y="278823"/>
          <a:ext cx="240429" cy="24042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8658A-67D7-4B05-8380-16C5C095E671}">
      <dsp:nvSpPr>
        <dsp:cNvPr id="0" name=""/>
        <dsp:cNvSpPr/>
      </dsp:nvSpPr>
      <dsp:spPr>
        <a:xfrm rot="5400000">
          <a:off x="4962409" y="-3277"/>
          <a:ext cx="848246" cy="14114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7EB5A-7644-4E2B-AA49-EECBC0301DE4}">
      <dsp:nvSpPr>
        <dsp:cNvPr id="0" name=""/>
        <dsp:cNvSpPr/>
      </dsp:nvSpPr>
      <dsp:spPr>
        <a:xfrm>
          <a:off x="4820815" y="418445"/>
          <a:ext cx="1274277" cy="1116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Implement</a:t>
          </a:r>
          <a:endParaRPr lang="en-US" sz="1900" kern="1200" dirty="0"/>
        </a:p>
      </dsp:txBody>
      <dsp:txXfrm>
        <a:off x="4820815" y="418445"/>
        <a:ext cx="1274277" cy="111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68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5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6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2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2/5/2015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2/5/2015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4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2/5/2015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9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2/5/2015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7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2/5/2015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0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2/5/2015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208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2/5/2015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370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2/5/2015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1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2/5/2015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6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F49A8198-4617-485E-9585-4840B69DBBA6}" type="datetime1">
              <a:rPr kumimoji="0" lang="en-US" smtClean="0"/>
              <a:pPr/>
              <a:t>2/5/2015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7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2/5/2015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53798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4606EA6-EFEA-4C30-9264-4F9291A5780D}" type="datetime1">
              <a:rPr kumimoji="0" lang="en-US" smtClean="0"/>
              <a:pPr/>
              <a:t>2/5/2015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1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304" r="833" b="13853"/>
          <a:stretch/>
        </p:blipFill>
        <p:spPr>
          <a:xfrm>
            <a:off x="60158" y="1796034"/>
            <a:ext cx="8991600" cy="2895600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914400" y="152079"/>
            <a:ext cx="7543800" cy="1281684"/>
          </a:xfrm>
        </p:spPr>
        <p:txBody>
          <a:bodyPr/>
          <a:lstStyle>
            <a:extLst/>
          </a:lstStyle>
          <a:p>
            <a:r>
              <a:rPr lang="en-US" dirty="0" smtClean="0"/>
              <a:t>Category Management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066800" y="1386299"/>
            <a:ext cx="7543800" cy="4572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History and Development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3" y="4827677"/>
            <a:ext cx="1081087" cy="31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What </a:t>
            </a:r>
            <a:r>
              <a:rPr lang="en-US" dirty="0"/>
              <a:t>is the goal?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34992" y="1428750"/>
            <a:ext cx="7848600" cy="3202303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Increased Profitability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Reduced assortment related costs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Shopper SKU </a:t>
            </a:r>
            <a:r>
              <a:rPr lang="en-US" sz="1800" dirty="0" err="1" smtClean="0"/>
              <a:t>substitutabilty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Focus on key item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Enable superior performance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Better in-stock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Space utilization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Improved supply chain performance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Introduce new categories/services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089061"/>
            <a:ext cx="605589" cy="605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4456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(Wade, 2013)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717029"/>
            <a:ext cx="3505200" cy="19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So, who uses category management?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2960" y="1660297"/>
            <a:ext cx="3703320" cy="2764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Users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>
            <a:extLst/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Retailers and Manufacturers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350" dirty="0" smtClean="0"/>
              <a:t>Grocery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350" dirty="0" smtClean="0"/>
              <a:t>Big Box retail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350" dirty="0" smtClean="0"/>
              <a:t>DIY chains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350" dirty="0" smtClean="0"/>
              <a:t>Food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Federal Government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3440" y="1660297"/>
            <a:ext cx="3703320" cy="2764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Careers Include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Merchandising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Space Allocation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Inventory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Analytics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Category Captain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Marketing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Software Development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15954"/>
            <a:ext cx="916103" cy="916103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1295400" y="1205901"/>
            <a:ext cx="5638800" cy="552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3"/>
                </a:solidFill>
              </a:rPr>
              <a:t>Originally designed for consumer package goods (CPG) </a:t>
            </a:r>
          </a:p>
        </p:txBody>
      </p:sp>
    </p:spTree>
    <p:extLst>
      <p:ext uri="{BB962C8B-B14F-4D97-AF65-F5344CB8AC3E}">
        <p14:creationId xmlns:p14="http://schemas.microsoft.com/office/powerpoint/2010/main" val="25665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304" r="833" b="13853"/>
          <a:stretch/>
        </p:blipFill>
        <p:spPr>
          <a:xfrm>
            <a:off x="60158" y="1796034"/>
            <a:ext cx="8991600" cy="2895600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914400" y="152079"/>
            <a:ext cx="7543800" cy="1281684"/>
          </a:xfrm>
        </p:spPr>
        <p:txBody>
          <a:bodyPr/>
          <a:lstStyle>
            <a:extLst/>
          </a:lstStyle>
          <a:p>
            <a:r>
              <a:rPr lang="en-US" dirty="0" smtClean="0"/>
              <a:t>Category Management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066800" y="1386299"/>
            <a:ext cx="7543800" cy="4572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History and Development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3" y="4827677"/>
            <a:ext cx="1081087" cy="3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5" y="3257550"/>
            <a:ext cx="1428750" cy="1428750"/>
          </a:xfr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What is Category Management?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18949" y="1504950"/>
            <a:ext cx="7848600" cy="318135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Category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An </a:t>
            </a:r>
            <a:r>
              <a:rPr lang="en-US" dirty="0"/>
              <a:t>assortment of products all serving a similar function for the shopper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Category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Continuously </a:t>
            </a:r>
            <a:r>
              <a:rPr lang="en-US" dirty="0"/>
              <a:t>collaborative </a:t>
            </a:r>
            <a:r>
              <a:rPr lang="en-US" dirty="0" smtClean="0"/>
              <a:t>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Retailers </a:t>
            </a:r>
            <a:r>
              <a:rPr lang="en-US" dirty="0" smtClean="0"/>
              <a:t>and manufacturers manage categories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Purpose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Optimize </a:t>
            </a:r>
            <a:r>
              <a:rPr lang="en-US" dirty="0"/>
              <a:t>shopper </a:t>
            </a:r>
            <a:r>
              <a:rPr lang="en-US" dirty="0" smtClean="0"/>
              <a:t>satisfaction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Vendor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Assortment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</a:t>
            </a:r>
            <a:r>
              <a:rPr lang="en-US" dirty="0" smtClean="0"/>
              <a:t>rice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Presentation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Promotion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What is Category Management?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34992" y="1428750"/>
            <a:ext cx="7848600" cy="2285999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Is about </a:t>
            </a:r>
            <a:r>
              <a:rPr lang="en-US" dirty="0"/>
              <a:t>understanding </a:t>
            </a:r>
            <a:r>
              <a:rPr lang="en-US" dirty="0" smtClean="0"/>
              <a:t>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To maximize </a:t>
            </a:r>
            <a:r>
              <a:rPr lang="en-US" dirty="0" smtClean="0"/>
              <a:t>category performance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Data </a:t>
            </a:r>
            <a:r>
              <a:rPr lang="en-US" dirty="0" smtClean="0"/>
              <a:t>drives retailer/manufacturer </a:t>
            </a:r>
            <a:r>
              <a:rPr lang="en-US" dirty="0" smtClean="0"/>
              <a:t>goals alignment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Shopper need solutions integrate </a:t>
            </a:r>
            <a:r>
              <a:rPr lang="en-US" dirty="0" smtClean="0"/>
              <a:t>multiple categories and vendors</a:t>
            </a:r>
            <a:endParaRPr lang="en-US" dirty="0">
              <a:effectLst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5" y="3257550"/>
            <a:ext cx="1428750" cy="142875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2543572"/>
            <a:ext cx="4053840" cy="21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34992" y="1428750"/>
            <a:ext cx="7848600" cy="25146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1980s Japanese </a:t>
            </a:r>
            <a:r>
              <a:rPr lang="en-US" dirty="0"/>
              <a:t>total quality movement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Statistical process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1990s </a:t>
            </a:r>
            <a:r>
              <a:rPr lang="en-US" dirty="0" smtClean="0"/>
              <a:t>CPG </a:t>
            </a:r>
            <a:r>
              <a:rPr lang="en-US" dirty="0"/>
              <a:t>industry </a:t>
            </a:r>
            <a:r>
              <a:rPr lang="en-US" dirty="0" smtClean="0"/>
              <a:t>forms </a:t>
            </a:r>
            <a:r>
              <a:rPr lang="en-US" dirty="0"/>
              <a:t>the Efficient Consumer Response (ECR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address </a:t>
            </a:r>
            <a:r>
              <a:rPr lang="en-US" dirty="0" smtClean="0"/>
              <a:t>collaboration concerns across </a:t>
            </a:r>
            <a:r>
              <a:rPr lang="en-US" dirty="0"/>
              <a:t>the entire demand and supply </a:t>
            </a:r>
            <a:r>
              <a:rPr lang="en-US" dirty="0" smtClean="0"/>
              <a:t>chain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Partnering Group founded in 1991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Gordon Wade, Dr. Brian Harris, and Bill Burns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ECR invites to lead category management development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089061"/>
            <a:ext cx="605589" cy="60558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444563"/>
            <a:ext cx="1471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(Wade, 2013)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://www.sba.pdx.edu/faculty/davel/Weeks1to3/img025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6919" r="2550" b="10043"/>
          <a:stretch/>
        </p:blipFill>
        <p:spPr bwMode="auto">
          <a:xfrm>
            <a:off x="5648732" y="2495551"/>
            <a:ext cx="3356203" cy="22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34992" y="1428750"/>
            <a:ext cx="7848600" cy="2285999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ECR included all </a:t>
            </a:r>
            <a:r>
              <a:rPr lang="en-US" dirty="0"/>
              <a:t>major industry stakeholders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Focus problem </a:t>
            </a:r>
            <a:r>
              <a:rPr lang="en-US" dirty="0"/>
              <a:t>solving </a:t>
            </a:r>
            <a:r>
              <a:rPr lang="en-US" dirty="0" smtClean="0"/>
              <a:t>at the category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Avoid brand and product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Shoppers organize around categories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Retailers organized by categories not brands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089061"/>
            <a:ext cx="605589" cy="605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44563"/>
            <a:ext cx="1471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(Wade, 2013)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http://buyer.sellerinsights.com/files/2012/07/salami-technique-negotiatio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r="12380"/>
          <a:stretch/>
        </p:blipFill>
        <p:spPr bwMode="auto">
          <a:xfrm>
            <a:off x="4495800" y="2530050"/>
            <a:ext cx="4572001" cy="21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What is the “process”?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34992" y="1428750"/>
            <a:ext cx="7848600" cy="2285999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7 measurable steps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Category Definition</a:t>
            </a:r>
          </a:p>
          <a:p>
            <a:pPr marL="562356" lvl="1" indent="-342900">
              <a:buFont typeface="+mj-lt"/>
              <a:buAutoNum type="alphaLcPeriod"/>
            </a:pPr>
            <a:r>
              <a:rPr lang="en-US" dirty="0" smtClean="0"/>
              <a:t>Define by shopper being served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Category Role</a:t>
            </a:r>
          </a:p>
          <a:p>
            <a:pPr marL="562356" lvl="1" indent="-342900">
              <a:buFont typeface="+mj-lt"/>
              <a:buAutoNum type="alphaLcPeriod"/>
            </a:pPr>
            <a:r>
              <a:rPr lang="en-US" dirty="0" smtClean="0"/>
              <a:t>Fit in organization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Category Assessment</a:t>
            </a:r>
          </a:p>
          <a:p>
            <a:pPr marL="562356" lvl="1" indent="-342900">
              <a:buFont typeface="+mj-lt"/>
              <a:buAutoNum type="alphaLcPeriod"/>
            </a:pPr>
            <a:r>
              <a:rPr lang="en-US" dirty="0" smtClean="0"/>
              <a:t>Opportunities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40055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(Fowler &amp; Goh, 2012)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5083674"/>
              </p:ext>
            </p:extLst>
          </p:nvPr>
        </p:nvGraphicFramePr>
        <p:xfrm>
          <a:off x="3039979" y="2171700"/>
          <a:ext cx="6096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86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What is the “process”?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34992" y="1428750"/>
            <a:ext cx="7848600" cy="3279577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7 measurable steps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Category Performance Measurement</a:t>
            </a:r>
          </a:p>
          <a:p>
            <a:pPr marL="562356" lvl="1" indent="-342900">
              <a:buFont typeface="+mj-lt"/>
              <a:buAutoNum type="alphaLcPeriod"/>
            </a:pPr>
            <a:r>
              <a:rPr lang="en-US" dirty="0" smtClean="0"/>
              <a:t>Setting KPI’s and measuring performance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Category Strategies</a:t>
            </a:r>
          </a:p>
          <a:p>
            <a:pPr marL="562356" lvl="1" indent="-342900">
              <a:buFont typeface="+mj-lt"/>
              <a:buAutoNum type="alphaLcPeriod"/>
            </a:pPr>
            <a:r>
              <a:rPr lang="en-US" dirty="0" smtClean="0"/>
              <a:t>To deliver results</a:t>
            </a: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Category Tactics</a:t>
            </a:r>
          </a:p>
          <a:p>
            <a:pPr marL="562356" lvl="1" indent="-342900">
              <a:buFont typeface="+mj-lt"/>
              <a:buAutoNum type="alphaLcPeriod"/>
            </a:pPr>
            <a:r>
              <a:rPr lang="en-US" dirty="0" smtClean="0"/>
              <a:t>Actions to implement strategies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Plan Implementation</a:t>
            </a:r>
          </a:p>
          <a:p>
            <a:pPr marL="562356" lvl="1" indent="-342900">
              <a:buFont typeface="+mj-lt"/>
              <a:buAutoNum type="alphaLcPeriod"/>
            </a:pPr>
            <a:r>
              <a:rPr lang="en-US" dirty="0" smtClean="0"/>
              <a:t>Execution 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1" y="440055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(Fowler &amp; Goh, 2012)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5954574"/>
              </p:ext>
            </p:extLst>
          </p:nvPr>
        </p:nvGraphicFramePr>
        <p:xfrm>
          <a:off x="3039979" y="2171700"/>
          <a:ext cx="6096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1"/>
          <p:cNvSpPr txBox="1">
            <a:spLocks/>
          </p:cNvSpPr>
          <p:nvPr/>
        </p:nvSpPr>
        <p:spPr>
          <a:xfrm>
            <a:off x="7315200" y="4019550"/>
            <a:ext cx="1676400" cy="705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34992" y="1428750"/>
            <a:ext cx="7848600" cy="2285999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Change the culture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Retailer and manufacturer collaboration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Shared success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Each can be more successful together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Shopper needs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Sharing data to drive decision making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089061"/>
            <a:ext cx="605589" cy="605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4456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(Wade, 2013)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180050"/>
            <a:ext cx="4133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/>
              <a:t>How does it work?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834992" y="1428750"/>
            <a:ext cx="7848600" cy="2285999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Shopper Focus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Customer for both retailer and manufacturer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Data Analytics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Data from multiple 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Fact vs Fiction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50" dirty="0" smtClean="0"/>
              <a:t>Insights from data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827677"/>
            <a:ext cx="1081087" cy="31582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4089061"/>
            <a:ext cx="605589" cy="605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4456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(Wade, 2013)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177" y="1671911"/>
            <a:ext cx="3607468" cy="2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412</Words>
  <Application>Microsoft Office PowerPoint</Application>
  <PresentationFormat>On-screen Show (16:9)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Category Management</vt:lpstr>
      <vt:lpstr>What is Category Management?</vt:lpstr>
      <vt:lpstr>What is Category Management?</vt:lpstr>
      <vt:lpstr>How Did We Get Here?</vt:lpstr>
      <vt:lpstr>How Did We Get Here?</vt:lpstr>
      <vt:lpstr>What is the “process”?</vt:lpstr>
      <vt:lpstr>What is the “process”?</vt:lpstr>
      <vt:lpstr>How does it work?</vt:lpstr>
      <vt:lpstr>How does it work?</vt:lpstr>
      <vt:lpstr>What is the goal?</vt:lpstr>
      <vt:lpstr>So, who uses category management?</vt:lpstr>
      <vt:lpstr>Category Management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2015-01-27T18:02:11Z</dcterms:created>
  <dcterms:modified xsi:type="dcterms:W3CDTF">2015-02-06T23:41:34Z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